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64" r:id="rId5"/>
    <p:sldId id="259" r:id="rId6"/>
    <p:sldId id="260" r:id="rId7"/>
    <p:sldId id="262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6600"/>
    <a:srgbClr val="FFFF99"/>
    <a:srgbClr val="CC0099"/>
    <a:srgbClr val="99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microsoft.com/office/2007/relationships/hdphoto" Target="../media/hdphoto1.wdp"/><Relationship Id="rId7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gif"/><Relationship Id="rId4" Type="http://schemas.openxmlformats.org/officeDocument/2006/relationships/image" Target="../media/image2.png"/><Relationship Id="rId9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microsoft.com/office/2007/relationships/hdphoto" Target="../media/hdphoto1.wdp"/><Relationship Id="rId7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gif"/><Relationship Id="rId4" Type="http://schemas.openxmlformats.org/officeDocument/2006/relationships/image" Target="../media/image2.png"/><Relationship Id="rId9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7.gif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image" Target="../media/image9.jpeg"/><Relationship Id="rId7" Type="http://schemas.openxmlformats.org/officeDocument/2006/relationships/image" Target="../media/image7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gif"/><Relationship Id="rId5" Type="http://schemas.openxmlformats.org/officeDocument/2006/relationships/image" Target="../media/image6.gif"/><Relationship Id="rId10" Type="http://schemas.openxmlformats.org/officeDocument/2006/relationships/image" Target="../media/image13.gif"/><Relationship Id="rId4" Type="http://schemas.openxmlformats.org/officeDocument/2006/relationships/image" Target="../media/image10.jpeg"/><Relationship Id="rId9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Рисунок 1" descr="Описание: C:\Users\USer\AppData\Local\Temp\FineReader11\media\image1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t="4607" r="7064"/>
          <a:stretch/>
        </p:blipFill>
        <p:spPr bwMode="auto">
          <a:xfrm rot="5400000">
            <a:off x="2003463" y="-339167"/>
            <a:ext cx="5842349" cy="7762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Минус 36"/>
          <p:cNvSpPr/>
          <p:nvPr/>
        </p:nvSpPr>
        <p:spPr>
          <a:xfrm flipV="1">
            <a:off x="1979712" y="5309592"/>
            <a:ext cx="1728192" cy="207640"/>
          </a:xfrm>
          <a:prstGeom prst="mathMinus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 flipH="1">
            <a:off x="6262921" y="4414319"/>
            <a:ext cx="45719" cy="13771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 flipH="1">
            <a:off x="5969471" y="5061226"/>
            <a:ext cx="45719" cy="13771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92D050"/>
              </a:solidFill>
            </a:endParaRPr>
          </a:p>
        </p:txBody>
      </p:sp>
      <p:pic>
        <p:nvPicPr>
          <p:cNvPr id="4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5128" y="5602877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2804167" y="3573016"/>
            <a:ext cx="360040" cy="144016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22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2799408" y="3161252"/>
            <a:ext cx="360040" cy="122012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24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2808150" y="2754683"/>
            <a:ext cx="360040" cy="107152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50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2843808" y="4005064"/>
            <a:ext cx="353903" cy="117988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20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3108750" y="1981400"/>
            <a:ext cx="360040" cy="107152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77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6395886" y="1118837"/>
            <a:ext cx="106496" cy="381731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13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2031110" y="3758691"/>
            <a:ext cx="176507" cy="512185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27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932040" y="3645024"/>
            <a:ext cx="346379" cy="288032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716016" y="3284984"/>
            <a:ext cx="257326" cy="739922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д/с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292080" y="3284984"/>
            <a:ext cx="268302" cy="704636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№104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9656" y="2181566"/>
            <a:ext cx="6233175" cy="2393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ru-RU" sz="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ул.Радищева</a:t>
            </a:r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9656" y="4830176"/>
            <a:ext cx="6529985" cy="5592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ул.Герцена</a:t>
            </a:r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6085435" y="697710"/>
            <a:ext cx="504006" cy="40574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ул.Киро</a:t>
            </a:r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2306435" y="0"/>
            <a:ext cx="501715" cy="426887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ул.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Луна</a:t>
            </a:r>
          </a:p>
          <a:p>
            <a:pPr algn="ctr"/>
            <a:r>
              <a:rPr lang="ru-RU" sz="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чарского</a:t>
            </a:r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1" name="Прямая со стрелкой 70"/>
          <p:cNvCxnSpPr/>
          <p:nvPr/>
        </p:nvCxnSpPr>
        <p:spPr>
          <a:xfrm>
            <a:off x="6510015" y="4554592"/>
            <a:ext cx="0" cy="450392"/>
          </a:xfrm>
          <a:prstGeom prst="straightConnector1">
            <a:avLst/>
          </a:prstGeom>
          <a:ln w="38100">
            <a:solidFill>
              <a:srgbClr val="00B050"/>
            </a:solidFill>
            <a:headEnd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>
            <a:off x="6334243" y="4893004"/>
            <a:ext cx="0" cy="450392"/>
          </a:xfrm>
          <a:prstGeom prst="straightConnector1">
            <a:avLst/>
          </a:prstGeom>
          <a:ln w="38100">
            <a:solidFill>
              <a:srgbClr val="00B050"/>
            </a:solidFill>
            <a:headEnd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 стрелкой 101"/>
          <p:cNvCxnSpPr/>
          <p:nvPr/>
        </p:nvCxnSpPr>
        <p:spPr>
          <a:xfrm flipV="1">
            <a:off x="6444208" y="5067575"/>
            <a:ext cx="0" cy="401616"/>
          </a:xfrm>
          <a:prstGeom prst="straightConnector1">
            <a:avLst/>
          </a:prstGeom>
          <a:ln w="38100">
            <a:solidFill>
              <a:srgbClr val="00B050"/>
            </a:solidFill>
            <a:headEnd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Овал 122"/>
          <p:cNvSpPr/>
          <p:nvPr/>
        </p:nvSpPr>
        <p:spPr>
          <a:xfrm>
            <a:off x="6413383" y="4830176"/>
            <a:ext cx="137122" cy="144151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9" name="Прямоугольник 128"/>
          <p:cNvSpPr/>
          <p:nvPr/>
        </p:nvSpPr>
        <p:spPr>
          <a:xfrm>
            <a:off x="1280668" y="958645"/>
            <a:ext cx="803970" cy="254590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Яна Гуса 4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6104494" y="2527444"/>
            <a:ext cx="0" cy="1112040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>
            <a:off x="3305890" y="2542066"/>
            <a:ext cx="0" cy="1605704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 flipH="1">
            <a:off x="3298341" y="4008884"/>
            <a:ext cx="2815020" cy="323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 flipH="1">
            <a:off x="3257117" y="2542066"/>
            <a:ext cx="1304927" cy="0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2987824" y="4869160"/>
            <a:ext cx="2952328" cy="0"/>
          </a:xfrm>
          <a:prstGeom prst="line">
            <a:avLst/>
          </a:prstGeom>
          <a:ln w="698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flipV="1">
            <a:off x="2987824" y="5373216"/>
            <a:ext cx="2928730" cy="17964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Равнобедренный треугольник 99"/>
          <p:cNvSpPr/>
          <p:nvPr/>
        </p:nvSpPr>
        <p:spPr>
          <a:xfrm>
            <a:off x="4499992" y="3212976"/>
            <a:ext cx="121268" cy="7200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Равнобедренный треугольник 103"/>
          <p:cNvSpPr/>
          <p:nvPr/>
        </p:nvSpPr>
        <p:spPr>
          <a:xfrm>
            <a:off x="5580112" y="3212976"/>
            <a:ext cx="111509" cy="6629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Равнобедренный треугольник 104"/>
          <p:cNvSpPr/>
          <p:nvPr/>
        </p:nvSpPr>
        <p:spPr>
          <a:xfrm>
            <a:off x="5580112" y="3861048"/>
            <a:ext cx="202432" cy="6657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Равнобедренный треугольник 117"/>
          <p:cNvSpPr/>
          <p:nvPr/>
        </p:nvSpPr>
        <p:spPr>
          <a:xfrm>
            <a:off x="6231171" y="3501434"/>
            <a:ext cx="108012" cy="6241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" name="Прямоугольник 135"/>
          <p:cNvSpPr/>
          <p:nvPr/>
        </p:nvSpPr>
        <p:spPr>
          <a:xfrm>
            <a:off x="3000184" y="4413456"/>
            <a:ext cx="2230734" cy="7874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" name="Прямоугольник 136"/>
          <p:cNvSpPr/>
          <p:nvPr/>
        </p:nvSpPr>
        <p:spPr>
          <a:xfrm>
            <a:off x="2799408" y="5422768"/>
            <a:ext cx="3542755" cy="659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" name="Прямоугольник 139"/>
          <p:cNvSpPr/>
          <p:nvPr/>
        </p:nvSpPr>
        <p:spPr>
          <a:xfrm>
            <a:off x="2843808" y="2103706"/>
            <a:ext cx="3096344" cy="10115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" name="Прямоугольник 140"/>
          <p:cNvSpPr/>
          <p:nvPr/>
        </p:nvSpPr>
        <p:spPr>
          <a:xfrm>
            <a:off x="6563790" y="2467062"/>
            <a:ext cx="96444" cy="17933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Прямоугольник 141"/>
          <p:cNvSpPr/>
          <p:nvPr/>
        </p:nvSpPr>
        <p:spPr>
          <a:xfrm>
            <a:off x="2794467" y="2420888"/>
            <a:ext cx="3361709" cy="937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" name="Прямоугольник 143"/>
          <p:cNvSpPr/>
          <p:nvPr/>
        </p:nvSpPr>
        <p:spPr>
          <a:xfrm>
            <a:off x="2771800" y="4186079"/>
            <a:ext cx="3404776" cy="1070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" name="Прямоугольник 145"/>
          <p:cNvSpPr/>
          <p:nvPr/>
        </p:nvSpPr>
        <p:spPr>
          <a:xfrm>
            <a:off x="6130967" y="2422894"/>
            <a:ext cx="93340" cy="18479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7" name="Прямоугольник 146"/>
          <p:cNvSpPr/>
          <p:nvPr/>
        </p:nvSpPr>
        <p:spPr>
          <a:xfrm>
            <a:off x="3187432" y="2420888"/>
            <a:ext cx="69685" cy="18479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" name="Прямоугольник 147"/>
          <p:cNvSpPr/>
          <p:nvPr/>
        </p:nvSpPr>
        <p:spPr>
          <a:xfrm>
            <a:off x="2216844" y="2478769"/>
            <a:ext cx="79578" cy="23336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9" name="Прямоугольник 198"/>
          <p:cNvSpPr/>
          <p:nvPr/>
        </p:nvSpPr>
        <p:spPr>
          <a:xfrm>
            <a:off x="7024312" y="774680"/>
            <a:ext cx="104145" cy="34961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2" name="Прямоугольник 211"/>
          <p:cNvSpPr/>
          <p:nvPr/>
        </p:nvSpPr>
        <p:spPr>
          <a:xfrm>
            <a:off x="2771507" y="1026082"/>
            <a:ext cx="104942" cy="1142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23" name="Рисунок 222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4617" y="4534994"/>
            <a:ext cx="176382" cy="20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" name="Рисунок 224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5373216"/>
            <a:ext cx="288031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6" name="Рисунок 225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4653136"/>
            <a:ext cx="216024" cy="19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" name="Рисунок 226" descr="http://im7-tub-ru.yandex.net/i?id=372698444-20-72&amp;n=17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53646" y="3284985"/>
            <a:ext cx="218553" cy="211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8" name="Рисунок 227" descr="http://im7-tub-ru.yandex.net/i?id=372698444-20-72&amp;n=17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60233" y="3940869"/>
            <a:ext cx="194895" cy="151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7" name="Прямоугольник 156"/>
          <p:cNvSpPr/>
          <p:nvPr/>
        </p:nvSpPr>
        <p:spPr>
          <a:xfrm>
            <a:off x="7083752" y="1356344"/>
            <a:ext cx="156061" cy="360040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65" name="Прямоугольник 164"/>
          <p:cNvSpPr/>
          <p:nvPr/>
        </p:nvSpPr>
        <p:spPr>
          <a:xfrm>
            <a:off x="1979712" y="6021288"/>
            <a:ext cx="144015" cy="337405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58</a:t>
            </a: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69" name="Прямоугольник 168"/>
          <p:cNvSpPr/>
          <p:nvPr/>
        </p:nvSpPr>
        <p:spPr>
          <a:xfrm>
            <a:off x="7760718" y="3925069"/>
            <a:ext cx="531330" cy="167630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171" name="Прямая соединительная линия 170"/>
          <p:cNvCxnSpPr/>
          <p:nvPr/>
        </p:nvCxnSpPr>
        <p:spPr>
          <a:xfrm flipH="1">
            <a:off x="4556835" y="2434257"/>
            <a:ext cx="98005" cy="107809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Прямая соединительная линия 171"/>
          <p:cNvCxnSpPr/>
          <p:nvPr/>
        </p:nvCxnSpPr>
        <p:spPr>
          <a:xfrm flipH="1" flipV="1">
            <a:off x="4769578" y="2434257"/>
            <a:ext cx="39244" cy="73098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Прямая соединительная линия 176"/>
          <p:cNvCxnSpPr/>
          <p:nvPr/>
        </p:nvCxnSpPr>
        <p:spPr>
          <a:xfrm flipH="1" flipV="1">
            <a:off x="6123651" y="3794475"/>
            <a:ext cx="100186" cy="11219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Прямая соединительная линия 177"/>
          <p:cNvCxnSpPr/>
          <p:nvPr/>
        </p:nvCxnSpPr>
        <p:spPr>
          <a:xfrm flipH="1">
            <a:off x="6113030" y="3953601"/>
            <a:ext cx="110807" cy="0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Прямая соединительная линия 182"/>
          <p:cNvCxnSpPr/>
          <p:nvPr/>
        </p:nvCxnSpPr>
        <p:spPr>
          <a:xfrm flipH="1" flipV="1">
            <a:off x="6123651" y="3953602"/>
            <a:ext cx="7316" cy="139097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Прямая соединительная линия 197"/>
          <p:cNvCxnSpPr/>
          <p:nvPr/>
        </p:nvCxnSpPr>
        <p:spPr>
          <a:xfrm flipH="1" flipV="1">
            <a:off x="6113031" y="3714150"/>
            <a:ext cx="10619" cy="100420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Прямая соединительная линия 200"/>
          <p:cNvCxnSpPr/>
          <p:nvPr/>
        </p:nvCxnSpPr>
        <p:spPr>
          <a:xfrm flipH="1" flipV="1">
            <a:off x="6098435" y="3639484"/>
            <a:ext cx="98615" cy="5540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Прямая соединительная линия 207"/>
          <p:cNvCxnSpPr/>
          <p:nvPr/>
        </p:nvCxnSpPr>
        <p:spPr>
          <a:xfrm flipH="1">
            <a:off x="6103529" y="3710686"/>
            <a:ext cx="93521" cy="0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Прямая соединительная линия 275"/>
          <p:cNvCxnSpPr/>
          <p:nvPr/>
        </p:nvCxnSpPr>
        <p:spPr>
          <a:xfrm flipH="1" flipV="1">
            <a:off x="4805970" y="2527444"/>
            <a:ext cx="1279465" cy="14622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Равнобедренный треугольник 288"/>
          <p:cNvSpPr/>
          <p:nvPr/>
        </p:nvSpPr>
        <p:spPr>
          <a:xfrm flipH="1">
            <a:off x="4427984" y="3861048"/>
            <a:ext cx="216024" cy="7200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0" name="Прямоугольник 289"/>
          <p:cNvSpPr/>
          <p:nvPr/>
        </p:nvSpPr>
        <p:spPr>
          <a:xfrm flipV="1">
            <a:off x="2771800" y="980728"/>
            <a:ext cx="3083729" cy="1116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1" name="Прямоугольник 290"/>
          <p:cNvSpPr/>
          <p:nvPr/>
        </p:nvSpPr>
        <p:spPr>
          <a:xfrm>
            <a:off x="5858665" y="992649"/>
            <a:ext cx="82373" cy="111442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8" name="Равнобедренный треугольник 307"/>
          <p:cNvSpPr/>
          <p:nvPr/>
        </p:nvSpPr>
        <p:spPr>
          <a:xfrm>
            <a:off x="6104493" y="2479657"/>
            <a:ext cx="158428" cy="9557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9" name="Прямоугольник 308"/>
          <p:cNvSpPr/>
          <p:nvPr/>
        </p:nvSpPr>
        <p:spPr>
          <a:xfrm>
            <a:off x="2745126" y="2420887"/>
            <a:ext cx="82764" cy="23342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0" name="Прямоугольник 309"/>
          <p:cNvSpPr/>
          <p:nvPr/>
        </p:nvSpPr>
        <p:spPr>
          <a:xfrm>
            <a:off x="6660234" y="0"/>
            <a:ext cx="381596" cy="47402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1" name="Прямоугольник 310"/>
          <p:cNvSpPr/>
          <p:nvPr/>
        </p:nvSpPr>
        <p:spPr>
          <a:xfrm>
            <a:off x="6457352" y="3318954"/>
            <a:ext cx="142583" cy="374706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11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12" name="Прямоугольник 311"/>
          <p:cNvSpPr/>
          <p:nvPr/>
        </p:nvSpPr>
        <p:spPr>
          <a:xfrm>
            <a:off x="7020272" y="2996952"/>
            <a:ext cx="154411" cy="449549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32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16" name="Прямоугольник 315"/>
          <p:cNvSpPr/>
          <p:nvPr/>
        </p:nvSpPr>
        <p:spPr>
          <a:xfrm>
            <a:off x="2266611" y="4299172"/>
            <a:ext cx="6814573" cy="4364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8" name="Прямоугольник 317"/>
          <p:cNvSpPr/>
          <p:nvPr/>
        </p:nvSpPr>
        <p:spPr>
          <a:xfrm>
            <a:off x="2084638" y="1441902"/>
            <a:ext cx="128113" cy="514551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29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19" name="Прямоугольник 318"/>
          <p:cNvSpPr/>
          <p:nvPr/>
        </p:nvSpPr>
        <p:spPr>
          <a:xfrm>
            <a:off x="3880660" y="4168065"/>
            <a:ext cx="608180" cy="124257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87</a:t>
            </a:r>
            <a:endParaRPr lang="ru-RU" sz="1000" dirty="0">
              <a:solidFill>
                <a:schemeClr val="tx1"/>
              </a:solidFill>
            </a:endParaRPr>
          </a:p>
        </p:txBody>
      </p:sp>
      <p:pic>
        <p:nvPicPr>
          <p:cNvPr id="323" name="Рисунок 322" descr="http://im7-tub-ru.yandex.net/i?id=372698444-20-72&amp;n=17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400000">
            <a:off x="4270283" y="2204865"/>
            <a:ext cx="229709" cy="24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1" name="Прямоугольник 330"/>
          <p:cNvSpPr/>
          <p:nvPr/>
        </p:nvSpPr>
        <p:spPr>
          <a:xfrm flipV="1">
            <a:off x="6919987" y="5450618"/>
            <a:ext cx="2224013" cy="761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4" name="Прямая соединительная линия 333"/>
          <p:cNvCxnSpPr/>
          <p:nvPr/>
        </p:nvCxnSpPr>
        <p:spPr>
          <a:xfrm>
            <a:off x="7092280" y="4869160"/>
            <a:ext cx="2051720" cy="8434"/>
          </a:xfrm>
          <a:prstGeom prst="line">
            <a:avLst/>
          </a:prstGeom>
          <a:ln w="698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Прямоугольник 338"/>
          <p:cNvSpPr/>
          <p:nvPr/>
        </p:nvSpPr>
        <p:spPr>
          <a:xfrm>
            <a:off x="6934767" y="4928193"/>
            <a:ext cx="2183232" cy="4612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ул.Герцена</a:t>
            </a:r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" name="Прямоугольник 340"/>
          <p:cNvSpPr/>
          <p:nvPr/>
        </p:nvSpPr>
        <p:spPr>
          <a:xfrm>
            <a:off x="6262921" y="4725144"/>
            <a:ext cx="757351" cy="21328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7" name="Прямая соединительная линия 346"/>
          <p:cNvCxnSpPr/>
          <p:nvPr/>
        </p:nvCxnSpPr>
        <p:spPr>
          <a:xfrm flipV="1">
            <a:off x="7164288" y="5432984"/>
            <a:ext cx="1979712" cy="12240"/>
          </a:xfrm>
          <a:prstGeom prst="line">
            <a:avLst/>
          </a:prstGeom>
          <a:ln w="698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6" name="Прямоугольник 355"/>
          <p:cNvSpPr/>
          <p:nvPr/>
        </p:nvSpPr>
        <p:spPr>
          <a:xfrm>
            <a:off x="2244774" y="4268870"/>
            <a:ext cx="535449" cy="24745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ул.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Луна</a:t>
            </a:r>
          </a:p>
          <a:p>
            <a:pPr algn="ctr"/>
            <a:r>
              <a:rPr lang="ru-RU" sz="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чарского</a:t>
            </a:r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" name="Прямоугольник 408"/>
          <p:cNvSpPr/>
          <p:nvPr/>
        </p:nvSpPr>
        <p:spPr>
          <a:xfrm>
            <a:off x="2745127" y="4565870"/>
            <a:ext cx="82764" cy="2651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4" name="Равнобедренный треугольник 413"/>
          <p:cNvSpPr/>
          <p:nvPr/>
        </p:nvSpPr>
        <p:spPr>
          <a:xfrm>
            <a:off x="3403436" y="2400455"/>
            <a:ext cx="158428" cy="9557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6" name="Равнобедренный треугольник 415"/>
          <p:cNvSpPr/>
          <p:nvPr/>
        </p:nvSpPr>
        <p:spPr>
          <a:xfrm>
            <a:off x="4562409" y="2019033"/>
            <a:ext cx="158428" cy="9557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7" name="Равнобедренный треугольник 416"/>
          <p:cNvSpPr/>
          <p:nvPr/>
        </p:nvSpPr>
        <p:spPr>
          <a:xfrm>
            <a:off x="2915816" y="1988840"/>
            <a:ext cx="158428" cy="9557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8" name="Равнобедренный треугольник 417"/>
          <p:cNvSpPr/>
          <p:nvPr/>
        </p:nvSpPr>
        <p:spPr>
          <a:xfrm>
            <a:off x="5724128" y="2060848"/>
            <a:ext cx="158428" cy="9557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2" name="Овал 341"/>
          <p:cNvSpPr/>
          <p:nvPr/>
        </p:nvSpPr>
        <p:spPr>
          <a:xfrm>
            <a:off x="3203848" y="1268760"/>
            <a:ext cx="2488716" cy="609531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Детский городок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420" name="Прямоугольник 419"/>
          <p:cNvSpPr/>
          <p:nvPr/>
        </p:nvSpPr>
        <p:spPr>
          <a:xfrm>
            <a:off x="6256136" y="2181566"/>
            <a:ext cx="2636343" cy="2393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ru-RU" sz="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ул.Радищева</a:t>
            </a:r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1" name="Прямоугольник 420"/>
          <p:cNvSpPr/>
          <p:nvPr/>
        </p:nvSpPr>
        <p:spPr>
          <a:xfrm>
            <a:off x="6594612" y="721684"/>
            <a:ext cx="83154" cy="14471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9" name="Прямоугольник 158"/>
          <p:cNvSpPr/>
          <p:nvPr/>
        </p:nvSpPr>
        <p:spPr>
          <a:xfrm>
            <a:off x="6963163" y="4129822"/>
            <a:ext cx="2161222" cy="1612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7011997" y="4108499"/>
            <a:ext cx="2094602" cy="139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1" name="Прямоугольник 160"/>
          <p:cNvSpPr/>
          <p:nvPr/>
        </p:nvSpPr>
        <p:spPr>
          <a:xfrm>
            <a:off x="7077579" y="2158333"/>
            <a:ext cx="1814901" cy="465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6" name="Прямоугольник 165"/>
          <p:cNvSpPr/>
          <p:nvPr/>
        </p:nvSpPr>
        <p:spPr>
          <a:xfrm>
            <a:off x="7076383" y="2453002"/>
            <a:ext cx="1888105" cy="11190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516314" y="3971771"/>
            <a:ext cx="128113" cy="482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8" name="Прямоугольник 167"/>
          <p:cNvSpPr/>
          <p:nvPr/>
        </p:nvSpPr>
        <p:spPr>
          <a:xfrm>
            <a:off x="9656" y="5411246"/>
            <a:ext cx="2230734" cy="1779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3" name="Прямоугольник 172"/>
          <p:cNvSpPr/>
          <p:nvPr/>
        </p:nvSpPr>
        <p:spPr>
          <a:xfrm>
            <a:off x="0" y="4779788"/>
            <a:ext cx="2193736" cy="10792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" name="Прямоугольник 173"/>
          <p:cNvSpPr/>
          <p:nvPr/>
        </p:nvSpPr>
        <p:spPr>
          <a:xfrm flipH="1">
            <a:off x="2227596" y="5399789"/>
            <a:ext cx="75830" cy="134362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рямоугольник 174"/>
          <p:cNvSpPr/>
          <p:nvPr/>
        </p:nvSpPr>
        <p:spPr>
          <a:xfrm flipH="1">
            <a:off x="2804167" y="5450619"/>
            <a:ext cx="57688" cy="12927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Прямоугольник 175"/>
          <p:cNvSpPr/>
          <p:nvPr/>
        </p:nvSpPr>
        <p:spPr>
          <a:xfrm>
            <a:off x="6919988" y="5489997"/>
            <a:ext cx="81434" cy="13680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" name="Прямоугольник 178"/>
          <p:cNvSpPr/>
          <p:nvPr/>
        </p:nvSpPr>
        <p:spPr>
          <a:xfrm>
            <a:off x="6197050" y="5409382"/>
            <a:ext cx="86243" cy="14486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" name="Прямоугольник 179"/>
          <p:cNvSpPr/>
          <p:nvPr/>
        </p:nvSpPr>
        <p:spPr>
          <a:xfrm flipH="1">
            <a:off x="1918169" y="2507354"/>
            <a:ext cx="112941" cy="22897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2216844" y="4247546"/>
            <a:ext cx="89588" cy="62564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рямоугольник 180"/>
          <p:cNvSpPr/>
          <p:nvPr/>
        </p:nvSpPr>
        <p:spPr>
          <a:xfrm>
            <a:off x="7260083" y="2456844"/>
            <a:ext cx="75676" cy="16458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рямоугольник 181"/>
          <p:cNvSpPr/>
          <p:nvPr/>
        </p:nvSpPr>
        <p:spPr>
          <a:xfrm>
            <a:off x="6276" y="2369840"/>
            <a:ext cx="2290146" cy="12618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рямоугольник 183"/>
          <p:cNvSpPr/>
          <p:nvPr/>
        </p:nvSpPr>
        <p:spPr>
          <a:xfrm>
            <a:off x="6276" y="2055808"/>
            <a:ext cx="2290146" cy="1025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5" name="Прямоугольник 184"/>
          <p:cNvSpPr/>
          <p:nvPr/>
        </p:nvSpPr>
        <p:spPr>
          <a:xfrm>
            <a:off x="755575" y="1978811"/>
            <a:ext cx="514521" cy="140794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73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86" name="Овал 185"/>
          <p:cNvSpPr/>
          <p:nvPr/>
        </p:nvSpPr>
        <p:spPr>
          <a:xfrm>
            <a:off x="755575" y="5687305"/>
            <a:ext cx="1090697" cy="477999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Детский городок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187" name="Овал 186"/>
          <p:cNvSpPr/>
          <p:nvPr/>
        </p:nvSpPr>
        <p:spPr>
          <a:xfrm>
            <a:off x="1194510" y="2914651"/>
            <a:ext cx="651762" cy="1558017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Детский городок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188" name="Прямоугольник 187"/>
          <p:cNvSpPr/>
          <p:nvPr/>
        </p:nvSpPr>
        <p:spPr>
          <a:xfrm>
            <a:off x="7892944" y="5526749"/>
            <a:ext cx="639496" cy="109465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аптека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89" name="Прямоугольник 188"/>
          <p:cNvSpPr/>
          <p:nvPr/>
        </p:nvSpPr>
        <p:spPr>
          <a:xfrm>
            <a:off x="3995936" y="5517232"/>
            <a:ext cx="733508" cy="162589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err="1" smtClean="0">
                <a:solidFill>
                  <a:schemeClr val="tx1"/>
                </a:solidFill>
              </a:rPr>
              <a:t>С.рынок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90" name="Прямоугольник 189"/>
          <p:cNvSpPr/>
          <p:nvPr/>
        </p:nvSpPr>
        <p:spPr>
          <a:xfrm>
            <a:off x="6809409" y="2478769"/>
            <a:ext cx="45719" cy="1699254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91" name="Прямоугольник 190"/>
          <p:cNvSpPr/>
          <p:nvPr/>
        </p:nvSpPr>
        <p:spPr>
          <a:xfrm>
            <a:off x="6555766" y="3914713"/>
            <a:ext cx="67351" cy="4079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2" name="Прямоугольник 191"/>
          <p:cNvSpPr/>
          <p:nvPr/>
        </p:nvSpPr>
        <p:spPr>
          <a:xfrm flipV="1">
            <a:off x="6462198" y="4260448"/>
            <a:ext cx="236343" cy="7606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3" name="Прямоугольник 192"/>
          <p:cNvSpPr/>
          <p:nvPr/>
        </p:nvSpPr>
        <p:spPr>
          <a:xfrm>
            <a:off x="7335759" y="2348881"/>
            <a:ext cx="296946" cy="19421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" name="Прямоугольник 193"/>
          <p:cNvSpPr/>
          <p:nvPr/>
        </p:nvSpPr>
        <p:spPr>
          <a:xfrm>
            <a:off x="7812360" y="2636912"/>
            <a:ext cx="1051097" cy="359932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err="1" smtClean="0">
                <a:solidFill>
                  <a:schemeClr val="tx1"/>
                </a:solidFill>
              </a:rPr>
              <a:t>д</a:t>
            </a:r>
            <a:r>
              <a:rPr lang="ru-RU" sz="1000" dirty="0" smtClean="0">
                <a:solidFill>
                  <a:schemeClr val="tx1"/>
                </a:solidFill>
              </a:rPr>
              <a:t>/с№10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95" name="Прямоугольник 194"/>
          <p:cNvSpPr/>
          <p:nvPr/>
        </p:nvSpPr>
        <p:spPr>
          <a:xfrm>
            <a:off x="7645494" y="2482962"/>
            <a:ext cx="45719" cy="1625537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96" name="Прямоугольник 195"/>
          <p:cNvSpPr/>
          <p:nvPr/>
        </p:nvSpPr>
        <p:spPr>
          <a:xfrm>
            <a:off x="2251265" y="1073832"/>
            <a:ext cx="90314" cy="10590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2" name="Прямоугольник 201"/>
          <p:cNvSpPr/>
          <p:nvPr/>
        </p:nvSpPr>
        <p:spPr>
          <a:xfrm>
            <a:off x="9657" y="715457"/>
            <a:ext cx="7564650" cy="26527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ru-RU" sz="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ул.Яна</a:t>
            </a:r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Гуса</a:t>
            </a:r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3" name="Прямоугольник 202"/>
          <p:cNvSpPr/>
          <p:nvPr/>
        </p:nvSpPr>
        <p:spPr>
          <a:xfrm>
            <a:off x="393119" y="930532"/>
            <a:ext cx="1941638" cy="1116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" name="Прямоугольник 203"/>
          <p:cNvSpPr/>
          <p:nvPr/>
        </p:nvSpPr>
        <p:spPr>
          <a:xfrm>
            <a:off x="1968756" y="1202570"/>
            <a:ext cx="90314" cy="8859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" name="Прямоугольник 204"/>
          <p:cNvSpPr/>
          <p:nvPr/>
        </p:nvSpPr>
        <p:spPr>
          <a:xfrm flipV="1">
            <a:off x="260998" y="1216601"/>
            <a:ext cx="1977355" cy="815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6" name="Прямоугольник 205"/>
          <p:cNvSpPr/>
          <p:nvPr/>
        </p:nvSpPr>
        <p:spPr>
          <a:xfrm flipV="1">
            <a:off x="260998" y="977963"/>
            <a:ext cx="2085415" cy="794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7" name="Прямоугольник 206"/>
          <p:cNvSpPr/>
          <p:nvPr/>
        </p:nvSpPr>
        <p:spPr>
          <a:xfrm>
            <a:off x="10140" y="715457"/>
            <a:ext cx="501715" cy="425887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</a:t>
            </a:r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.Пушкина</a:t>
            </a:r>
          </a:p>
        </p:txBody>
      </p:sp>
      <p:sp>
        <p:nvSpPr>
          <p:cNvPr id="209" name="Прямоугольник 208"/>
          <p:cNvSpPr/>
          <p:nvPr/>
        </p:nvSpPr>
        <p:spPr>
          <a:xfrm>
            <a:off x="546533" y="1535371"/>
            <a:ext cx="128113" cy="514551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34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10" name="Прямоугольник 209"/>
          <p:cNvSpPr/>
          <p:nvPr/>
        </p:nvSpPr>
        <p:spPr>
          <a:xfrm>
            <a:off x="447798" y="2084249"/>
            <a:ext cx="114832" cy="740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1" name="Прямоугольник 210"/>
          <p:cNvSpPr/>
          <p:nvPr/>
        </p:nvSpPr>
        <p:spPr>
          <a:xfrm>
            <a:off x="447797" y="2369840"/>
            <a:ext cx="98736" cy="24966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3" name="Овал 212"/>
          <p:cNvSpPr/>
          <p:nvPr/>
        </p:nvSpPr>
        <p:spPr>
          <a:xfrm>
            <a:off x="693919" y="1386122"/>
            <a:ext cx="1244358" cy="495731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Детский городок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215" name="Прямоугольник 214"/>
          <p:cNvSpPr/>
          <p:nvPr/>
        </p:nvSpPr>
        <p:spPr>
          <a:xfrm flipH="1">
            <a:off x="447798" y="986371"/>
            <a:ext cx="98733" cy="11824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6" name="Прямоугольник 215"/>
          <p:cNvSpPr/>
          <p:nvPr/>
        </p:nvSpPr>
        <p:spPr>
          <a:xfrm>
            <a:off x="239904" y="537207"/>
            <a:ext cx="514521" cy="140794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18" name="Прямоугольник 217"/>
          <p:cNvSpPr/>
          <p:nvPr/>
        </p:nvSpPr>
        <p:spPr>
          <a:xfrm>
            <a:off x="1363938" y="562122"/>
            <a:ext cx="306351" cy="117620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19" name="Прямоугольник 218"/>
          <p:cNvSpPr/>
          <p:nvPr/>
        </p:nvSpPr>
        <p:spPr>
          <a:xfrm>
            <a:off x="1905199" y="577100"/>
            <a:ext cx="346066" cy="117377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20" name="Прямоугольник 219"/>
          <p:cNvSpPr/>
          <p:nvPr/>
        </p:nvSpPr>
        <p:spPr>
          <a:xfrm flipV="1">
            <a:off x="10141" y="698741"/>
            <a:ext cx="2368738" cy="9613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0" name="Прямоугольник 229"/>
          <p:cNvSpPr/>
          <p:nvPr/>
        </p:nvSpPr>
        <p:spPr>
          <a:xfrm>
            <a:off x="1043608" y="4653136"/>
            <a:ext cx="514521" cy="140794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39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31" name="Прямоугольник 230"/>
          <p:cNvSpPr/>
          <p:nvPr/>
        </p:nvSpPr>
        <p:spPr>
          <a:xfrm>
            <a:off x="662260" y="4564208"/>
            <a:ext cx="345344" cy="199104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37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32" name="Прямоугольник 231"/>
          <p:cNvSpPr/>
          <p:nvPr/>
        </p:nvSpPr>
        <p:spPr>
          <a:xfrm>
            <a:off x="965391" y="2543200"/>
            <a:ext cx="514521" cy="140794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err="1" smtClean="0">
                <a:solidFill>
                  <a:schemeClr val="tx1"/>
                </a:solidFill>
              </a:rPr>
              <a:t>бигам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33" name="Прямоугольник 232"/>
          <p:cNvSpPr/>
          <p:nvPr/>
        </p:nvSpPr>
        <p:spPr>
          <a:xfrm>
            <a:off x="750950" y="2521152"/>
            <a:ext cx="45719" cy="2080179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34" name="Прямоугольник 233"/>
          <p:cNvSpPr/>
          <p:nvPr/>
        </p:nvSpPr>
        <p:spPr>
          <a:xfrm>
            <a:off x="503256" y="3480706"/>
            <a:ext cx="122122" cy="789044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матрацы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35" name="Прямоугольник 234"/>
          <p:cNvSpPr/>
          <p:nvPr/>
        </p:nvSpPr>
        <p:spPr>
          <a:xfrm>
            <a:off x="3187433" y="4298481"/>
            <a:ext cx="2968744" cy="66623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36" name="Прямоугольник 235"/>
          <p:cNvSpPr/>
          <p:nvPr/>
        </p:nvSpPr>
        <p:spPr>
          <a:xfrm flipH="1">
            <a:off x="646928" y="2384321"/>
            <a:ext cx="56470" cy="221700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7" name="Прямоугольник 236"/>
          <p:cNvSpPr/>
          <p:nvPr/>
        </p:nvSpPr>
        <p:spPr>
          <a:xfrm flipH="1">
            <a:off x="2780223" y="-10306"/>
            <a:ext cx="81632" cy="690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8" name="Прямоугольник 237"/>
          <p:cNvSpPr/>
          <p:nvPr/>
        </p:nvSpPr>
        <p:spPr>
          <a:xfrm>
            <a:off x="2265511" y="-1651"/>
            <a:ext cx="90314" cy="6796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9" name="Прямоугольник 238"/>
          <p:cNvSpPr/>
          <p:nvPr/>
        </p:nvSpPr>
        <p:spPr>
          <a:xfrm>
            <a:off x="3042406" y="-1212"/>
            <a:ext cx="45719" cy="678773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40" name="Прямоугольник 239"/>
          <p:cNvSpPr/>
          <p:nvPr/>
        </p:nvSpPr>
        <p:spPr>
          <a:xfrm>
            <a:off x="3136289" y="135705"/>
            <a:ext cx="128113" cy="339387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70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41" name="Прямоугольник 240"/>
          <p:cNvSpPr/>
          <p:nvPr/>
        </p:nvSpPr>
        <p:spPr>
          <a:xfrm>
            <a:off x="2876449" y="74796"/>
            <a:ext cx="128113" cy="169694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к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42" name="Прямоугольник 241"/>
          <p:cNvSpPr/>
          <p:nvPr/>
        </p:nvSpPr>
        <p:spPr>
          <a:xfrm>
            <a:off x="2867749" y="635788"/>
            <a:ext cx="389368" cy="58689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44" name="Прямоугольник 243"/>
          <p:cNvSpPr/>
          <p:nvPr/>
        </p:nvSpPr>
        <p:spPr>
          <a:xfrm>
            <a:off x="3274648" y="27983"/>
            <a:ext cx="96131" cy="6517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5" name="Овал 244"/>
          <p:cNvSpPr/>
          <p:nvPr/>
        </p:nvSpPr>
        <p:spPr>
          <a:xfrm>
            <a:off x="3527859" y="74796"/>
            <a:ext cx="1462528" cy="355248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Детский городок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246" name="Прямоугольник 245"/>
          <p:cNvSpPr/>
          <p:nvPr/>
        </p:nvSpPr>
        <p:spPr>
          <a:xfrm>
            <a:off x="5210043" y="12294"/>
            <a:ext cx="96131" cy="6988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7" name="Прямоугольник 246"/>
          <p:cNvSpPr/>
          <p:nvPr/>
        </p:nvSpPr>
        <p:spPr>
          <a:xfrm>
            <a:off x="5092641" y="13371"/>
            <a:ext cx="96131" cy="6791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8" name="Прямоугольник 247"/>
          <p:cNvSpPr/>
          <p:nvPr/>
        </p:nvSpPr>
        <p:spPr>
          <a:xfrm>
            <a:off x="3403436" y="40751"/>
            <a:ext cx="96131" cy="651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9" name="Прямоугольник 248"/>
          <p:cNvSpPr/>
          <p:nvPr/>
        </p:nvSpPr>
        <p:spPr>
          <a:xfrm>
            <a:off x="5321437" y="145539"/>
            <a:ext cx="128113" cy="339387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78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250" name="Прямая соединительная линия 249"/>
          <p:cNvCxnSpPr/>
          <p:nvPr/>
        </p:nvCxnSpPr>
        <p:spPr>
          <a:xfrm>
            <a:off x="2767704" y="967886"/>
            <a:ext cx="1755233" cy="5832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Прямоугольник 250"/>
          <p:cNvSpPr/>
          <p:nvPr/>
        </p:nvSpPr>
        <p:spPr>
          <a:xfrm>
            <a:off x="4164281" y="527802"/>
            <a:ext cx="149903" cy="108908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52" name="Прямоугольник 251"/>
          <p:cNvSpPr/>
          <p:nvPr/>
        </p:nvSpPr>
        <p:spPr>
          <a:xfrm>
            <a:off x="4129077" y="654343"/>
            <a:ext cx="236343" cy="7633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3" name="Прямоугольник 252"/>
          <p:cNvSpPr/>
          <p:nvPr/>
        </p:nvSpPr>
        <p:spPr>
          <a:xfrm>
            <a:off x="5230918" y="654344"/>
            <a:ext cx="1495566" cy="890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4" name="Прямоугольник 253"/>
          <p:cNvSpPr/>
          <p:nvPr/>
        </p:nvSpPr>
        <p:spPr>
          <a:xfrm>
            <a:off x="5969469" y="919641"/>
            <a:ext cx="154181" cy="134572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5" name="Овал 264"/>
          <p:cNvSpPr/>
          <p:nvPr/>
        </p:nvSpPr>
        <p:spPr>
          <a:xfrm>
            <a:off x="5479061" y="244490"/>
            <a:ext cx="1002883" cy="153110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Детский городок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266" name="Прямоугольник 265"/>
          <p:cNvSpPr/>
          <p:nvPr/>
        </p:nvSpPr>
        <p:spPr>
          <a:xfrm>
            <a:off x="5456201" y="0"/>
            <a:ext cx="79706" cy="69251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7" name="Прямоугольник 266"/>
          <p:cNvSpPr/>
          <p:nvPr/>
        </p:nvSpPr>
        <p:spPr>
          <a:xfrm>
            <a:off x="6555766" y="134559"/>
            <a:ext cx="96922" cy="360040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68" name="Прямоугольник 267"/>
          <p:cNvSpPr/>
          <p:nvPr/>
        </p:nvSpPr>
        <p:spPr>
          <a:xfrm>
            <a:off x="6644427" y="0"/>
            <a:ext cx="82057" cy="71574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9" name="Прямоугольник 268"/>
          <p:cNvSpPr/>
          <p:nvPr/>
        </p:nvSpPr>
        <p:spPr>
          <a:xfrm>
            <a:off x="6481945" y="-10306"/>
            <a:ext cx="81846" cy="71164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0" name="Прямоугольник 269"/>
          <p:cNvSpPr/>
          <p:nvPr/>
        </p:nvSpPr>
        <p:spPr>
          <a:xfrm>
            <a:off x="6560452" y="127153"/>
            <a:ext cx="96922" cy="360040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15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71" name="Прямоугольник 270"/>
          <p:cNvSpPr/>
          <p:nvPr/>
        </p:nvSpPr>
        <p:spPr>
          <a:xfrm>
            <a:off x="3081467" y="818552"/>
            <a:ext cx="953996" cy="132267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Яна Гуса 8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72" name="Прямоугольник 271"/>
          <p:cNvSpPr/>
          <p:nvPr/>
        </p:nvSpPr>
        <p:spPr>
          <a:xfrm>
            <a:off x="5065133" y="12295"/>
            <a:ext cx="45719" cy="7311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3" name="Прямоугольник 272"/>
          <p:cNvSpPr/>
          <p:nvPr/>
        </p:nvSpPr>
        <p:spPr>
          <a:xfrm>
            <a:off x="3483211" y="31407"/>
            <a:ext cx="45719" cy="6780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4" name="Прямоугольник 273"/>
          <p:cNvSpPr/>
          <p:nvPr/>
        </p:nvSpPr>
        <p:spPr>
          <a:xfrm>
            <a:off x="6425158" y="1397595"/>
            <a:ext cx="156061" cy="360040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13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78" name="Прямоугольник 277"/>
          <p:cNvSpPr/>
          <p:nvPr/>
        </p:nvSpPr>
        <p:spPr>
          <a:xfrm>
            <a:off x="7076383" y="954743"/>
            <a:ext cx="1888105" cy="979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9" name="Прямоугольник 278"/>
          <p:cNvSpPr/>
          <p:nvPr/>
        </p:nvSpPr>
        <p:spPr>
          <a:xfrm>
            <a:off x="6395887" y="974955"/>
            <a:ext cx="53247" cy="12066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2" name="Прямоугольник 281"/>
          <p:cNvSpPr/>
          <p:nvPr/>
        </p:nvSpPr>
        <p:spPr>
          <a:xfrm flipV="1">
            <a:off x="6383312" y="2103706"/>
            <a:ext cx="236343" cy="7606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7" name="Прямоугольник 286"/>
          <p:cNvSpPr/>
          <p:nvPr/>
        </p:nvSpPr>
        <p:spPr>
          <a:xfrm>
            <a:off x="7223369" y="1042208"/>
            <a:ext cx="112389" cy="11375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5" name="Прямоугольник 294"/>
          <p:cNvSpPr/>
          <p:nvPr/>
        </p:nvSpPr>
        <p:spPr>
          <a:xfrm flipV="1">
            <a:off x="6398142" y="953536"/>
            <a:ext cx="236343" cy="7606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7" name="Прямоугольник 296"/>
          <p:cNvSpPr/>
          <p:nvPr/>
        </p:nvSpPr>
        <p:spPr>
          <a:xfrm>
            <a:off x="6916141" y="8915"/>
            <a:ext cx="307227" cy="904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8" name="Прямоугольник 297"/>
          <p:cNvSpPr/>
          <p:nvPr/>
        </p:nvSpPr>
        <p:spPr>
          <a:xfrm>
            <a:off x="7210537" y="172920"/>
            <a:ext cx="173292" cy="360040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r>
              <a:rPr lang="ru-RU" sz="1000" dirty="0" err="1" smtClean="0">
                <a:solidFill>
                  <a:schemeClr val="tx1"/>
                </a:solidFill>
              </a:rPr>
              <a:t>Ск</a:t>
            </a:r>
            <a:r>
              <a:rPr lang="ru-RU" sz="1000" dirty="0" smtClean="0">
                <a:solidFill>
                  <a:schemeClr val="tx1"/>
                </a:solidFill>
              </a:rPr>
              <a:t>.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99" name="Прямоугольник 298"/>
          <p:cNvSpPr/>
          <p:nvPr/>
        </p:nvSpPr>
        <p:spPr>
          <a:xfrm>
            <a:off x="7076383" y="13371"/>
            <a:ext cx="93927" cy="6684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0" name="Прямоугольник 299"/>
          <p:cNvSpPr/>
          <p:nvPr/>
        </p:nvSpPr>
        <p:spPr>
          <a:xfrm>
            <a:off x="6732240" y="0"/>
            <a:ext cx="45719" cy="74681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01" name="Прямоугольник 300"/>
          <p:cNvSpPr/>
          <p:nvPr/>
        </p:nvSpPr>
        <p:spPr>
          <a:xfrm>
            <a:off x="2051720" y="6463273"/>
            <a:ext cx="128113" cy="295889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04" name="Прямоугольник 303"/>
          <p:cNvSpPr/>
          <p:nvPr/>
        </p:nvSpPr>
        <p:spPr>
          <a:xfrm>
            <a:off x="3269331" y="4062780"/>
            <a:ext cx="2844030" cy="6704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5" name="Овал 304"/>
          <p:cNvSpPr/>
          <p:nvPr/>
        </p:nvSpPr>
        <p:spPr>
          <a:xfrm>
            <a:off x="2939466" y="6097018"/>
            <a:ext cx="2148526" cy="621561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Стадион</a:t>
            </a:r>
          </a:p>
          <a:p>
            <a:pPr algn="ctr"/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307" name="Прямоугольник 306"/>
          <p:cNvSpPr/>
          <p:nvPr/>
        </p:nvSpPr>
        <p:spPr>
          <a:xfrm>
            <a:off x="6037803" y="5798675"/>
            <a:ext cx="135941" cy="464055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err="1" smtClean="0">
                <a:solidFill>
                  <a:schemeClr val="tx1"/>
                </a:solidFill>
              </a:rPr>
              <a:t>эльд</a:t>
            </a:r>
            <a:r>
              <a:rPr lang="ru-RU" sz="1000" dirty="0" smtClean="0">
                <a:solidFill>
                  <a:schemeClr val="tx1"/>
                </a:solidFill>
              </a:rPr>
              <a:t>.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13" name="Прямоугольник 312"/>
          <p:cNvSpPr/>
          <p:nvPr/>
        </p:nvSpPr>
        <p:spPr>
          <a:xfrm>
            <a:off x="7039938" y="5966998"/>
            <a:ext cx="135941" cy="464055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почта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255" name="Прямая соединительная линия 254"/>
          <p:cNvCxnSpPr/>
          <p:nvPr/>
        </p:nvCxnSpPr>
        <p:spPr>
          <a:xfrm flipV="1">
            <a:off x="0" y="5085184"/>
            <a:ext cx="9144000" cy="24641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Прямая соединительная линия 313"/>
          <p:cNvCxnSpPr/>
          <p:nvPr/>
        </p:nvCxnSpPr>
        <p:spPr>
          <a:xfrm>
            <a:off x="121830" y="5163937"/>
            <a:ext cx="9117999" cy="1639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Прямая соединительная линия 334"/>
          <p:cNvCxnSpPr/>
          <p:nvPr/>
        </p:nvCxnSpPr>
        <p:spPr>
          <a:xfrm flipV="1">
            <a:off x="2364904" y="5758408"/>
            <a:ext cx="315144" cy="8386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0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301208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013176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4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157192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229200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085184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941168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0" name="Прямоугольник 349"/>
          <p:cNvSpPr/>
          <p:nvPr/>
        </p:nvSpPr>
        <p:spPr>
          <a:xfrm>
            <a:off x="2411760" y="5445224"/>
            <a:ext cx="45719" cy="216024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53" name="Прямоугольник 352"/>
          <p:cNvSpPr/>
          <p:nvPr/>
        </p:nvSpPr>
        <p:spPr>
          <a:xfrm>
            <a:off x="2555776" y="5445224"/>
            <a:ext cx="45719" cy="216024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54" name="Прямоугольник 353"/>
          <p:cNvSpPr/>
          <p:nvPr/>
        </p:nvSpPr>
        <p:spPr>
          <a:xfrm>
            <a:off x="2699792" y="5445224"/>
            <a:ext cx="45719" cy="216024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55" name="Минус 354"/>
          <p:cNvSpPr/>
          <p:nvPr/>
        </p:nvSpPr>
        <p:spPr>
          <a:xfrm>
            <a:off x="6084168" y="5157192"/>
            <a:ext cx="228541" cy="152400"/>
          </a:xfrm>
          <a:prstGeom prst="mathMinus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000"/>
              </a:solidFill>
            </a:endParaRPr>
          </a:p>
        </p:txBody>
      </p:sp>
      <p:sp>
        <p:nvSpPr>
          <p:cNvPr id="357" name="Минус 356"/>
          <p:cNvSpPr/>
          <p:nvPr/>
        </p:nvSpPr>
        <p:spPr>
          <a:xfrm>
            <a:off x="6084168" y="5013176"/>
            <a:ext cx="228541" cy="152400"/>
          </a:xfrm>
          <a:prstGeom prst="mathMinus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000"/>
              </a:solidFill>
            </a:endParaRPr>
          </a:p>
        </p:txBody>
      </p:sp>
      <p:sp>
        <p:nvSpPr>
          <p:cNvPr id="358" name="Минус 357"/>
          <p:cNvSpPr/>
          <p:nvPr/>
        </p:nvSpPr>
        <p:spPr>
          <a:xfrm>
            <a:off x="6084168" y="4869160"/>
            <a:ext cx="228541" cy="152400"/>
          </a:xfrm>
          <a:prstGeom prst="mathMinus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000"/>
              </a:solidFill>
            </a:endParaRPr>
          </a:p>
        </p:txBody>
      </p:sp>
      <p:sp>
        <p:nvSpPr>
          <p:cNvPr id="359" name="Минус 358"/>
          <p:cNvSpPr/>
          <p:nvPr/>
        </p:nvSpPr>
        <p:spPr>
          <a:xfrm>
            <a:off x="6948264" y="5085184"/>
            <a:ext cx="228541" cy="152400"/>
          </a:xfrm>
          <a:prstGeom prst="mathMinus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000"/>
              </a:solidFill>
            </a:endParaRPr>
          </a:p>
        </p:txBody>
      </p:sp>
      <p:sp>
        <p:nvSpPr>
          <p:cNvPr id="360" name="Минус 359"/>
          <p:cNvSpPr/>
          <p:nvPr/>
        </p:nvSpPr>
        <p:spPr>
          <a:xfrm>
            <a:off x="6948264" y="5229200"/>
            <a:ext cx="228541" cy="152400"/>
          </a:xfrm>
          <a:prstGeom prst="mathMinus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000"/>
              </a:solidFill>
            </a:endParaRPr>
          </a:p>
        </p:txBody>
      </p:sp>
      <p:sp>
        <p:nvSpPr>
          <p:cNvPr id="361" name="Минус 360"/>
          <p:cNvSpPr/>
          <p:nvPr/>
        </p:nvSpPr>
        <p:spPr>
          <a:xfrm>
            <a:off x="6948264" y="4941168"/>
            <a:ext cx="228541" cy="152400"/>
          </a:xfrm>
          <a:prstGeom prst="mathMinus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000"/>
              </a:solidFill>
            </a:endParaRPr>
          </a:p>
        </p:txBody>
      </p:sp>
      <p:sp>
        <p:nvSpPr>
          <p:cNvPr id="374" name="Прямоугольник 373"/>
          <p:cNvSpPr/>
          <p:nvPr/>
        </p:nvSpPr>
        <p:spPr>
          <a:xfrm>
            <a:off x="6372200" y="5517232"/>
            <a:ext cx="45719" cy="216024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75" name="Прямоугольник 374"/>
          <p:cNvSpPr/>
          <p:nvPr/>
        </p:nvSpPr>
        <p:spPr>
          <a:xfrm>
            <a:off x="6516216" y="5517232"/>
            <a:ext cx="45719" cy="216024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76" name="Прямоугольник 375"/>
          <p:cNvSpPr/>
          <p:nvPr/>
        </p:nvSpPr>
        <p:spPr>
          <a:xfrm>
            <a:off x="6660232" y="5517232"/>
            <a:ext cx="45719" cy="216024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80" name="Прямоугольник 379"/>
          <p:cNvSpPr/>
          <p:nvPr/>
        </p:nvSpPr>
        <p:spPr>
          <a:xfrm>
            <a:off x="2339752" y="1916832"/>
            <a:ext cx="45719" cy="216024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81" name="Прямоугольник 380"/>
          <p:cNvSpPr/>
          <p:nvPr/>
        </p:nvSpPr>
        <p:spPr>
          <a:xfrm>
            <a:off x="2627784" y="1916832"/>
            <a:ext cx="45719" cy="216024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82" name="Прямоугольник 381"/>
          <p:cNvSpPr/>
          <p:nvPr/>
        </p:nvSpPr>
        <p:spPr>
          <a:xfrm>
            <a:off x="2483768" y="1916832"/>
            <a:ext cx="45719" cy="216024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83" name="Прямоугольник 382"/>
          <p:cNvSpPr/>
          <p:nvPr/>
        </p:nvSpPr>
        <p:spPr>
          <a:xfrm>
            <a:off x="2483768" y="4653136"/>
            <a:ext cx="45719" cy="216024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84" name="Прямоугольник 383"/>
          <p:cNvSpPr/>
          <p:nvPr/>
        </p:nvSpPr>
        <p:spPr>
          <a:xfrm>
            <a:off x="2627784" y="4653136"/>
            <a:ext cx="45719" cy="216024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85" name="Прямоугольник 384"/>
          <p:cNvSpPr/>
          <p:nvPr/>
        </p:nvSpPr>
        <p:spPr>
          <a:xfrm>
            <a:off x="2339752" y="4653136"/>
            <a:ext cx="45719" cy="216024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92" name="Прямоугольник 391"/>
          <p:cNvSpPr/>
          <p:nvPr/>
        </p:nvSpPr>
        <p:spPr>
          <a:xfrm>
            <a:off x="7524328" y="1988840"/>
            <a:ext cx="531330" cy="167630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93" name="Прямоугольник 392"/>
          <p:cNvSpPr/>
          <p:nvPr/>
        </p:nvSpPr>
        <p:spPr>
          <a:xfrm>
            <a:off x="7596336" y="1052736"/>
            <a:ext cx="531330" cy="167630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90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94" name="Прямоугольник 393"/>
          <p:cNvSpPr/>
          <p:nvPr/>
        </p:nvSpPr>
        <p:spPr>
          <a:xfrm>
            <a:off x="8748464" y="1340768"/>
            <a:ext cx="135941" cy="464055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95" name="Прямоугольник 394"/>
          <p:cNvSpPr/>
          <p:nvPr/>
        </p:nvSpPr>
        <p:spPr>
          <a:xfrm>
            <a:off x="8892480" y="980728"/>
            <a:ext cx="86243" cy="14486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6" name="Прямоугольник 395"/>
          <p:cNvSpPr/>
          <p:nvPr/>
        </p:nvSpPr>
        <p:spPr>
          <a:xfrm>
            <a:off x="8604448" y="1052736"/>
            <a:ext cx="112389" cy="11375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7" name="Прямоугольник 396"/>
          <p:cNvSpPr/>
          <p:nvPr/>
        </p:nvSpPr>
        <p:spPr>
          <a:xfrm>
            <a:off x="7255895" y="1196752"/>
            <a:ext cx="1420561" cy="1440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8" name="Прямоугольник 397"/>
          <p:cNvSpPr/>
          <p:nvPr/>
        </p:nvSpPr>
        <p:spPr>
          <a:xfrm>
            <a:off x="7236296" y="1844824"/>
            <a:ext cx="1420561" cy="1440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9" name="Овал 398"/>
          <p:cNvSpPr/>
          <p:nvPr/>
        </p:nvSpPr>
        <p:spPr>
          <a:xfrm>
            <a:off x="7452320" y="1412776"/>
            <a:ext cx="1080120" cy="360040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Детский городок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400" name="Прямоугольник 399"/>
          <p:cNvSpPr/>
          <p:nvPr/>
        </p:nvSpPr>
        <p:spPr>
          <a:xfrm>
            <a:off x="7092280" y="1340768"/>
            <a:ext cx="156061" cy="360040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401" name="Прямоугольник 400"/>
          <p:cNvSpPr/>
          <p:nvPr/>
        </p:nvSpPr>
        <p:spPr>
          <a:xfrm>
            <a:off x="7020272" y="1"/>
            <a:ext cx="45719" cy="721683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02" name="Равнобедренный треугольник 401"/>
          <p:cNvSpPr/>
          <p:nvPr/>
        </p:nvSpPr>
        <p:spPr>
          <a:xfrm>
            <a:off x="3278594" y="4703440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3" name="Равнобедренный треугольник 402"/>
          <p:cNvSpPr/>
          <p:nvPr/>
        </p:nvSpPr>
        <p:spPr>
          <a:xfrm>
            <a:off x="5479779" y="4703440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4" name="Равнобедренный треугольник 403"/>
          <p:cNvSpPr/>
          <p:nvPr/>
        </p:nvSpPr>
        <p:spPr>
          <a:xfrm>
            <a:off x="4427984" y="4703440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0" name="Равнобедренный треугольник 409"/>
          <p:cNvSpPr/>
          <p:nvPr/>
        </p:nvSpPr>
        <p:spPr>
          <a:xfrm>
            <a:off x="7164288" y="4005064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1" name="Равнобедренный треугольник 410"/>
          <p:cNvSpPr/>
          <p:nvPr/>
        </p:nvSpPr>
        <p:spPr>
          <a:xfrm>
            <a:off x="899592" y="4797152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2" name="Равнобедренный треугольник 411"/>
          <p:cNvSpPr/>
          <p:nvPr/>
        </p:nvSpPr>
        <p:spPr>
          <a:xfrm>
            <a:off x="1835696" y="4797152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3" name="Равнобедренный треугольник 412"/>
          <p:cNvSpPr/>
          <p:nvPr/>
        </p:nvSpPr>
        <p:spPr>
          <a:xfrm>
            <a:off x="409354" y="2343756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19" name="Рисунок 418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6300192" y="4653136"/>
            <a:ext cx="288032" cy="277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2" name="Рисунок 421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5724128" y="5229200"/>
            <a:ext cx="288032" cy="277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3" name="Рисунок 422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6804248" y="5301208"/>
            <a:ext cx="288032" cy="277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4" name="Рисунок 423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7092280" y="4725144"/>
            <a:ext cx="288032" cy="277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5" name="Рисунок 424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5589240"/>
            <a:ext cx="288032" cy="277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6" name="Рисунок 425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1691680" y="5229200"/>
            <a:ext cx="269986" cy="25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7" name="Рисунок 426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2627784" y="5229200"/>
            <a:ext cx="269986" cy="25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8" name="Рисунок 427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7744" y="4365104"/>
            <a:ext cx="269986" cy="25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9" name="Рисунок 428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2979927" y="4805049"/>
            <a:ext cx="269986" cy="25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1" name="Рисунок 430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9792" y="2060848"/>
            <a:ext cx="269986" cy="25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2" name="Рисунок 431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95736" y="1700808"/>
            <a:ext cx="269986" cy="25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3" name="Равнобедренный треугольник 432"/>
          <p:cNvSpPr/>
          <p:nvPr/>
        </p:nvSpPr>
        <p:spPr>
          <a:xfrm>
            <a:off x="611560" y="908720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4" name="Равнобедренный треугольник 433"/>
          <p:cNvSpPr/>
          <p:nvPr/>
        </p:nvSpPr>
        <p:spPr>
          <a:xfrm>
            <a:off x="2120160" y="2339299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5" name="Равнобедренный треугольник 434"/>
          <p:cNvSpPr/>
          <p:nvPr/>
        </p:nvSpPr>
        <p:spPr>
          <a:xfrm>
            <a:off x="1691680" y="1988840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6" name="Равнобедренный треугольник 435"/>
          <p:cNvSpPr/>
          <p:nvPr/>
        </p:nvSpPr>
        <p:spPr>
          <a:xfrm>
            <a:off x="6300192" y="620688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7" name="Равнобедренный треугольник 436"/>
          <p:cNvSpPr/>
          <p:nvPr/>
        </p:nvSpPr>
        <p:spPr>
          <a:xfrm>
            <a:off x="8748464" y="2060848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8" name="Равнобедренный треугольник 437"/>
          <p:cNvSpPr/>
          <p:nvPr/>
        </p:nvSpPr>
        <p:spPr>
          <a:xfrm>
            <a:off x="7236296" y="2060848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9" name="Равнобедренный треугольник 438"/>
          <p:cNvSpPr/>
          <p:nvPr/>
        </p:nvSpPr>
        <p:spPr>
          <a:xfrm>
            <a:off x="8676456" y="5301208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0" name="Равнобедренный треугольник 439"/>
          <p:cNvSpPr/>
          <p:nvPr/>
        </p:nvSpPr>
        <p:spPr>
          <a:xfrm>
            <a:off x="8172400" y="4149080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1" name="Равнобедренный треугольник 440"/>
          <p:cNvSpPr/>
          <p:nvPr/>
        </p:nvSpPr>
        <p:spPr>
          <a:xfrm>
            <a:off x="7812360" y="5301208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2" name="Равнобедренный треугольник 441"/>
          <p:cNvSpPr/>
          <p:nvPr/>
        </p:nvSpPr>
        <p:spPr>
          <a:xfrm>
            <a:off x="302928" y="3480706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3" name="Равнобедренный треугольник 442"/>
          <p:cNvSpPr/>
          <p:nvPr/>
        </p:nvSpPr>
        <p:spPr>
          <a:xfrm>
            <a:off x="323528" y="5373216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4" name="Равнобедренный треугольник 443"/>
          <p:cNvSpPr/>
          <p:nvPr/>
        </p:nvSpPr>
        <p:spPr>
          <a:xfrm>
            <a:off x="1475656" y="5373216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5" name="Равнобедренный треугольник 444"/>
          <p:cNvSpPr/>
          <p:nvPr/>
        </p:nvSpPr>
        <p:spPr>
          <a:xfrm>
            <a:off x="2195736" y="908720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6" name="Равнобедренный треугольник 445"/>
          <p:cNvSpPr/>
          <p:nvPr/>
        </p:nvSpPr>
        <p:spPr>
          <a:xfrm>
            <a:off x="2915816" y="836712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7" name="Равнобедренный треугольник 446"/>
          <p:cNvSpPr/>
          <p:nvPr/>
        </p:nvSpPr>
        <p:spPr>
          <a:xfrm>
            <a:off x="5580112" y="908720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8" name="Равнобедренный треугольник 447"/>
          <p:cNvSpPr/>
          <p:nvPr/>
        </p:nvSpPr>
        <p:spPr>
          <a:xfrm>
            <a:off x="6084168" y="6525344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9" name="Равнобедренный треугольник 448"/>
          <p:cNvSpPr/>
          <p:nvPr/>
        </p:nvSpPr>
        <p:spPr>
          <a:xfrm>
            <a:off x="3419872" y="5301208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0" name="Равнобедренный треугольник 449"/>
          <p:cNvSpPr/>
          <p:nvPr/>
        </p:nvSpPr>
        <p:spPr>
          <a:xfrm>
            <a:off x="4932040" y="5229200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1" name="Равнобедренный треугольник 450"/>
          <p:cNvSpPr/>
          <p:nvPr/>
        </p:nvSpPr>
        <p:spPr>
          <a:xfrm>
            <a:off x="5724128" y="5517232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2" name="Равнобедренный треугольник 451"/>
          <p:cNvSpPr/>
          <p:nvPr/>
        </p:nvSpPr>
        <p:spPr>
          <a:xfrm>
            <a:off x="7740352" y="4653136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3" name="Равнобедренный треугольник 452"/>
          <p:cNvSpPr/>
          <p:nvPr/>
        </p:nvSpPr>
        <p:spPr>
          <a:xfrm>
            <a:off x="7236296" y="2420888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4" name="Прямоугольник 453"/>
          <p:cNvSpPr/>
          <p:nvPr/>
        </p:nvSpPr>
        <p:spPr>
          <a:xfrm>
            <a:off x="0" y="5589240"/>
            <a:ext cx="584827" cy="181162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48</a:t>
            </a:r>
            <a:endParaRPr lang="ru-RU" sz="1000" dirty="0">
              <a:solidFill>
                <a:schemeClr val="tx1"/>
              </a:solidFill>
            </a:endParaRPr>
          </a:p>
        </p:txBody>
      </p:sp>
      <p:pic>
        <p:nvPicPr>
          <p:cNvPr id="455" name="Picture 14" descr="http://kuruh.ru/znaki/5.16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64899" y="5172205"/>
            <a:ext cx="289726" cy="403717"/>
          </a:xfrm>
          <a:prstGeom prst="rect">
            <a:avLst/>
          </a:prstGeom>
          <a:noFill/>
        </p:spPr>
      </p:pic>
      <p:pic>
        <p:nvPicPr>
          <p:cNvPr id="456" name="Picture 14" descr="http://kuruh.ru/znaki/5.16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47664" y="4581128"/>
            <a:ext cx="289726" cy="403717"/>
          </a:xfrm>
          <a:prstGeom prst="rect">
            <a:avLst/>
          </a:prstGeom>
          <a:noFill/>
        </p:spPr>
      </p:pic>
      <p:pic>
        <p:nvPicPr>
          <p:cNvPr id="457" name="Picture 14" descr="http://kuruh.ru/znaki/5.16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27784" y="3645024"/>
            <a:ext cx="289726" cy="403717"/>
          </a:xfrm>
          <a:prstGeom prst="rect">
            <a:avLst/>
          </a:prstGeom>
          <a:noFill/>
        </p:spPr>
      </p:pic>
      <p:pic>
        <p:nvPicPr>
          <p:cNvPr id="470" name="Picture 8" descr="http://kuruh.ru/znaki/1.23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5400000">
            <a:off x="6444208" y="1988840"/>
            <a:ext cx="360040" cy="321117"/>
          </a:xfrm>
          <a:prstGeom prst="rect">
            <a:avLst/>
          </a:prstGeom>
          <a:noFill/>
        </p:spPr>
      </p:pic>
      <p:pic>
        <p:nvPicPr>
          <p:cNvPr id="471" name="Picture 8" descr="http://kuruh.ru/znaki/1.23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0800000">
            <a:off x="2555776" y="2636912"/>
            <a:ext cx="335133" cy="298903"/>
          </a:xfrm>
          <a:prstGeom prst="rect">
            <a:avLst/>
          </a:prstGeom>
          <a:noFill/>
        </p:spPr>
      </p:pic>
      <p:pic>
        <p:nvPicPr>
          <p:cNvPr id="472" name="Picture 12" descr="http://kuruh.ru/znaki/4.5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975708" y="3731188"/>
            <a:ext cx="307678" cy="312983"/>
          </a:xfrm>
          <a:prstGeom prst="rect">
            <a:avLst/>
          </a:prstGeom>
          <a:noFill/>
        </p:spPr>
      </p:pic>
      <p:pic>
        <p:nvPicPr>
          <p:cNvPr id="474" name="Picture 12" descr="http://kuruh.ru/znaki/4.5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80312" y="2204864"/>
            <a:ext cx="360040" cy="366248"/>
          </a:xfrm>
          <a:prstGeom prst="rect">
            <a:avLst/>
          </a:prstGeom>
          <a:noFill/>
        </p:spPr>
      </p:pic>
      <p:pic>
        <p:nvPicPr>
          <p:cNvPr id="475" name="Рисунок 474" descr="http://im7-tub-ru.yandex.net/i?id=372698444-20-72&amp;n=17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6200000">
            <a:off x="5326819" y="5169233"/>
            <a:ext cx="218553" cy="211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6" name="Рисунок 475" descr="http://im7-tub-ru.yandex.net/i?id=372698444-20-72&amp;n=17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400000">
            <a:off x="4218486" y="5150666"/>
            <a:ext cx="229709" cy="24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7" name="Рисунок 476" descr="http://im7-tub-ru.yandex.net/i?id=372698444-20-72&amp;n=17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28184" y="6237312"/>
            <a:ext cx="229709" cy="24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8" name="Рисунок 477" descr="http://im7-tub-ru.yandex.net/i?id=372698444-20-72&amp;n=17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1840" y="1700808"/>
            <a:ext cx="229709" cy="24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9" name="Picture 8" descr="http://kuruh.ru/znaki/1.23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5400000">
            <a:off x="5992698" y="568142"/>
            <a:ext cx="360040" cy="321117"/>
          </a:xfrm>
          <a:prstGeom prst="rect">
            <a:avLst/>
          </a:prstGeom>
          <a:noFill/>
        </p:spPr>
      </p:pic>
      <p:pic>
        <p:nvPicPr>
          <p:cNvPr id="48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301208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157192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013176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4" name="Прямоугольник 483"/>
          <p:cNvSpPr/>
          <p:nvPr/>
        </p:nvSpPr>
        <p:spPr>
          <a:xfrm>
            <a:off x="395536" y="4437112"/>
            <a:ext cx="45719" cy="216024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485" name="Прямоугольник 484"/>
          <p:cNvSpPr/>
          <p:nvPr/>
        </p:nvSpPr>
        <p:spPr>
          <a:xfrm>
            <a:off x="0" y="4437112"/>
            <a:ext cx="45719" cy="216024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486" name="Прямоугольник 485"/>
          <p:cNvSpPr/>
          <p:nvPr/>
        </p:nvSpPr>
        <p:spPr>
          <a:xfrm>
            <a:off x="179512" y="4437112"/>
            <a:ext cx="45719" cy="216024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pic>
        <p:nvPicPr>
          <p:cNvPr id="491" name="Рисунок 490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0" y="5229200"/>
            <a:ext cx="269986" cy="25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2" name="Рисунок 491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467544" y="4869160"/>
            <a:ext cx="269986" cy="25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3" name="Рисунок 492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4581128"/>
            <a:ext cx="269986" cy="25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4" name="Рисунок 493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077072"/>
            <a:ext cx="269986" cy="25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5" name="Рисунок 494" descr="http://im7-tub-ru.yandex.net/i?id=372698444-20-72&amp;n=17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400000">
            <a:off x="1115616" y="4797152"/>
            <a:ext cx="229709" cy="24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6" name="Прямоугольник 495"/>
          <p:cNvSpPr/>
          <p:nvPr/>
        </p:nvSpPr>
        <p:spPr>
          <a:xfrm>
            <a:off x="323528" y="1988840"/>
            <a:ext cx="45719" cy="144016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497" name="Прямоугольник 496"/>
          <p:cNvSpPr/>
          <p:nvPr/>
        </p:nvSpPr>
        <p:spPr>
          <a:xfrm>
            <a:off x="179512" y="1988840"/>
            <a:ext cx="45719" cy="144016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498" name="Прямоугольник 497"/>
          <p:cNvSpPr/>
          <p:nvPr/>
        </p:nvSpPr>
        <p:spPr>
          <a:xfrm>
            <a:off x="0" y="1988840"/>
            <a:ext cx="45719" cy="144016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pic>
        <p:nvPicPr>
          <p:cNvPr id="501" name="Рисунок 500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2060848"/>
            <a:ext cx="252028" cy="252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2" name="Рисунок 501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700808"/>
            <a:ext cx="251520" cy="25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3" name="5-конечная звезда 502"/>
          <p:cNvSpPr/>
          <p:nvPr/>
        </p:nvSpPr>
        <p:spPr>
          <a:xfrm>
            <a:off x="137380" y="5791130"/>
            <a:ext cx="360040" cy="338336"/>
          </a:xfrm>
          <a:prstGeom prst="star5">
            <a:avLst>
              <a:gd name="adj" fmla="val 12212"/>
              <a:gd name="hf" fmla="val 105146"/>
              <a:gd name="vf" fmla="val 110557"/>
            </a:avLst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5" name="Прямоугольник 314"/>
          <p:cNvSpPr/>
          <p:nvPr/>
        </p:nvSpPr>
        <p:spPr>
          <a:xfrm>
            <a:off x="3009164" y="2440372"/>
            <a:ext cx="366337" cy="53379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016293" y="4626020"/>
            <a:ext cx="131450" cy="2321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7" name="Picture 8" descr="http://kuruh.ru/znaki/1.23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0800000">
            <a:off x="2619056" y="1556791"/>
            <a:ext cx="364038" cy="324683"/>
          </a:xfrm>
          <a:prstGeom prst="rect">
            <a:avLst/>
          </a:prstGeom>
          <a:noFill/>
        </p:spPr>
      </p:pic>
      <p:sp>
        <p:nvSpPr>
          <p:cNvPr id="320" name="Прямоугольник 319"/>
          <p:cNvSpPr/>
          <p:nvPr/>
        </p:nvSpPr>
        <p:spPr>
          <a:xfrm flipV="1">
            <a:off x="4729444" y="4601331"/>
            <a:ext cx="1290091" cy="596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1" name="Прямая соединительная линия 320"/>
          <p:cNvCxnSpPr/>
          <p:nvPr/>
        </p:nvCxnSpPr>
        <p:spPr>
          <a:xfrm>
            <a:off x="924771" y="5305497"/>
            <a:ext cx="2485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Прямая соединительная линия 321"/>
          <p:cNvCxnSpPr/>
          <p:nvPr/>
        </p:nvCxnSpPr>
        <p:spPr>
          <a:xfrm>
            <a:off x="1077171" y="5457897"/>
            <a:ext cx="2485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Прямая соединительная линия 323"/>
          <p:cNvCxnSpPr/>
          <p:nvPr/>
        </p:nvCxnSpPr>
        <p:spPr>
          <a:xfrm>
            <a:off x="1325671" y="5017368"/>
            <a:ext cx="2485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Прямая соединительная линия 324"/>
          <p:cNvCxnSpPr/>
          <p:nvPr/>
        </p:nvCxnSpPr>
        <p:spPr>
          <a:xfrm>
            <a:off x="2173550" y="5024559"/>
            <a:ext cx="2485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Прямая соединительная линия 325"/>
          <p:cNvCxnSpPr/>
          <p:nvPr/>
        </p:nvCxnSpPr>
        <p:spPr>
          <a:xfrm>
            <a:off x="1355662" y="5275151"/>
            <a:ext cx="2485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Прямая соединительная линия 326"/>
          <p:cNvCxnSpPr/>
          <p:nvPr/>
        </p:nvCxnSpPr>
        <p:spPr>
          <a:xfrm>
            <a:off x="3704528" y="5262537"/>
            <a:ext cx="2485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Прямая соединительная линия 327"/>
          <p:cNvCxnSpPr/>
          <p:nvPr/>
        </p:nvCxnSpPr>
        <p:spPr>
          <a:xfrm>
            <a:off x="4270283" y="4998223"/>
            <a:ext cx="2485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Прямая соединительная линия 328"/>
          <p:cNvCxnSpPr/>
          <p:nvPr/>
        </p:nvCxnSpPr>
        <p:spPr>
          <a:xfrm>
            <a:off x="4312126" y="5250076"/>
            <a:ext cx="2485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Прямая соединительная линия 329"/>
          <p:cNvCxnSpPr/>
          <p:nvPr/>
        </p:nvCxnSpPr>
        <p:spPr>
          <a:xfrm>
            <a:off x="4705851" y="5275151"/>
            <a:ext cx="2485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Прямая соединительная линия 331"/>
          <p:cNvCxnSpPr/>
          <p:nvPr/>
        </p:nvCxnSpPr>
        <p:spPr>
          <a:xfrm>
            <a:off x="3747436" y="4984845"/>
            <a:ext cx="2485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Прямая соединительная линия 332"/>
          <p:cNvCxnSpPr/>
          <p:nvPr/>
        </p:nvCxnSpPr>
        <p:spPr>
          <a:xfrm>
            <a:off x="4741887" y="5017368"/>
            <a:ext cx="2485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Прямая соединительная линия 335"/>
          <p:cNvCxnSpPr/>
          <p:nvPr/>
        </p:nvCxnSpPr>
        <p:spPr>
          <a:xfrm>
            <a:off x="6510235" y="4998223"/>
            <a:ext cx="2485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Прямая соединительная линия 337"/>
          <p:cNvCxnSpPr/>
          <p:nvPr/>
        </p:nvCxnSpPr>
        <p:spPr>
          <a:xfrm>
            <a:off x="7307459" y="4998223"/>
            <a:ext cx="2485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Прямая соединительная линия 347"/>
          <p:cNvCxnSpPr/>
          <p:nvPr/>
        </p:nvCxnSpPr>
        <p:spPr>
          <a:xfrm>
            <a:off x="5384479" y="5002283"/>
            <a:ext cx="2485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Прямая соединительная линия 350"/>
          <p:cNvCxnSpPr/>
          <p:nvPr/>
        </p:nvCxnSpPr>
        <p:spPr>
          <a:xfrm>
            <a:off x="4464526" y="5402476"/>
            <a:ext cx="2485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Прямая соединительная линия 351"/>
          <p:cNvCxnSpPr/>
          <p:nvPr/>
        </p:nvCxnSpPr>
        <p:spPr>
          <a:xfrm>
            <a:off x="7613501" y="5262537"/>
            <a:ext cx="2485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2" name="Овал 361"/>
          <p:cNvSpPr/>
          <p:nvPr/>
        </p:nvSpPr>
        <p:spPr>
          <a:xfrm>
            <a:off x="6922598" y="4609088"/>
            <a:ext cx="131450" cy="2321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3" name="Прямоугольник 362"/>
          <p:cNvSpPr/>
          <p:nvPr/>
        </p:nvSpPr>
        <p:spPr>
          <a:xfrm>
            <a:off x="3143755" y="4404430"/>
            <a:ext cx="2983554" cy="682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4" name="Равнобедренный треугольник 363"/>
          <p:cNvSpPr/>
          <p:nvPr/>
        </p:nvSpPr>
        <p:spPr>
          <a:xfrm>
            <a:off x="298648" y="1098054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5" name="Равнобедренный треугольник 364"/>
          <p:cNvSpPr/>
          <p:nvPr/>
        </p:nvSpPr>
        <p:spPr>
          <a:xfrm>
            <a:off x="1800196" y="654301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6" name="Равнобедренный треугольник 365"/>
          <p:cNvSpPr/>
          <p:nvPr/>
        </p:nvSpPr>
        <p:spPr>
          <a:xfrm>
            <a:off x="53962" y="640180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7" name="Равнобедренный треугольник 366"/>
          <p:cNvSpPr/>
          <p:nvPr/>
        </p:nvSpPr>
        <p:spPr>
          <a:xfrm>
            <a:off x="2035241" y="1133881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8" name="Прямоугольник 367"/>
          <p:cNvSpPr/>
          <p:nvPr/>
        </p:nvSpPr>
        <p:spPr>
          <a:xfrm>
            <a:off x="1218185" y="2422894"/>
            <a:ext cx="389368" cy="58689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69" name="Прямоугольник 368"/>
          <p:cNvSpPr/>
          <p:nvPr/>
        </p:nvSpPr>
        <p:spPr>
          <a:xfrm>
            <a:off x="1864575" y="2441174"/>
            <a:ext cx="236967" cy="70116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70" name="Прямоугольник 369"/>
          <p:cNvSpPr/>
          <p:nvPr/>
        </p:nvSpPr>
        <p:spPr>
          <a:xfrm>
            <a:off x="652902" y="2443741"/>
            <a:ext cx="236967" cy="88839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pic>
        <p:nvPicPr>
          <p:cNvPr id="371" name="Picture 8" descr="http://kuruh.ru/znaki/1.23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5400000">
            <a:off x="909604" y="2167203"/>
            <a:ext cx="335133" cy="298903"/>
          </a:xfrm>
          <a:prstGeom prst="rect">
            <a:avLst/>
          </a:prstGeom>
          <a:noFill/>
        </p:spPr>
      </p:pic>
      <p:sp>
        <p:nvSpPr>
          <p:cNvPr id="373" name="Прямоугольник 372"/>
          <p:cNvSpPr/>
          <p:nvPr/>
        </p:nvSpPr>
        <p:spPr>
          <a:xfrm>
            <a:off x="2901405" y="1101103"/>
            <a:ext cx="131625" cy="430417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32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77" name="Равнобедренный треугольник 376"/>
          <p:cNvSpPr/>
          <p:nvPr/>
        </p:nvSpPr>
        <p:spPr>
          <a:xfrm>
            <a:off x="6804248" y="6093296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8" name="Равнобедренный треугольник 377"/>
          <p:cNvSpPr/>
          <p:nvPr/>
        </p:nvSpPr>
        <p:spPr>
          <a:xfrm>
            <a:off x="6988323" y="6732426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87" name="Рисунок 386" descr="http://im7-tub-ru.yandex.net/i?id=372698444-20-72&amp;n=17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400000">
            <a:off x="1325671" y="1881853"/>
            <a:ext cx="229709" cy="24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8" name="Picture 8" descr="http://kuruh.ru/znaki/1.23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5400000">
            <a:off x="3569674" y="4138613"/>
            <a:ext cx="360040" cy="321117"/>
          </a:xfrm>
          <a:prstGeom prst="rect">
            <a:avLst/>
          </a:prstGeom>
          <a:noFill/>
        </p:spPr>
      </p:pic>
      <p:sp>
        <p:nvSpPr>
          <p:cNvPr id="389" name="Прямоугольник 388"/>
          <p:cNvSpPr/>
          <p:nvPr/>
        </p:nvSpPr>
        <p:spPr>
          <a:xfrm>
            <a:off x="6701276" y="992648"/>
            <a:ext cx="45719" cy="1114421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90" name="Прямоугольник 389"/>
          <p:cNvSpPr/>
          <p:nvPr/>
        </p:nvSpPr>
        <p:spPr>
          <a:xfrm>
            <a:off x="7001452" y="979153"/>
            <a:ext cx="45719" cy="1189706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91" name="Прямоугольник 390"/>
          <p:cNvSpPr/>
          <p:nvPr/>
        </p:nvSpPr>
        <p:spPr>
          <a:xfrm>
            <a:off x="7139259" y="582257"/>
            <a:ext cx="421074" cy="974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72" name="Picture 8" descr="http://kuruh.ru/znaki/1.23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5400000" flipH="1">
            <a:off x="5274623" y="2006296"/>
            <a:ext cx="322944" cy="288031"/>
          </a:xfrm>
          <a:prstGeom prst="rect">
            <a:avLst/>
          </a:prstGeom>
          <a:noFill/>
          <a:scene3d>
            <a:camera prst="orthographicFront">
              <a:rot lat="271512" lon="21274001" rev="21274001"/>
            </a:camera>
            <a:lightRig rig="threePt" dir="t"/>
          </a:scene3d>
        </p:spPr>
      </p:pic>
      <p:pic>
        <p:nvPicPr>
          <p:cNvPr id="379" name="Рисунок 378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2195736" y="4725144"/>
            <a:ext cx="269986" cy="25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6" name="Рисунок 385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9792" y="5661248"/>
            <a:ext cx="269986" cy="25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5" name="Рисунок 404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5229200"/>
            <a:ext cx="288032" cy="277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6" name="Picture 8" descr="http://kuruh.ru/znaki/1.23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5400000">
            <a:off x="8440970" y="2080310"/>
            <a:ext cx="360040" cy="321117"/>
          </a:xfrm>
          <a:prstGeom prst="rect">
            <a:avLst/>
          </a:prstGeom>
          <a:noFill/>
        </p:spPr>
      </p:pic>
      <p:pic>
        <p:nvPicPr>
          <p:cNvPr id="515" name="Рисунок 514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9792" y="4653136"/>
            <a:ext cx="269986" cy="25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6" name="Рисунок 515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23728" y="5229200"/>
            <a:ext cx="269986" cy="25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69" name="Прямая соединительная линия 468"/>
          <p:cNvCxnSpPr/>
          <p:nvPr/>
        </p:nvCxnSpPr>
        <p:spPr>
          <a:xfrm>
            <a:off x="1331640" y="1268760"/>
            <a:ext cx="72008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Прямая соединительная линия 472"/>
          <p:cNvCxnSpPr/>
          <p:nvPr/>
        </p:nvCxnSpPr>
        <p:spPr>
          <a:xfrm>
            <a:off x="2267744" y="1340768"/>
            <a:ext cx="0" cy="39521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Прямая соединительная линия 479"/>
          <p:cNvCxnSpPr>
            <a:endCxn id="196" idx="2"/>
          </p:cNvCxnSpPr>
          <p:nvPr/>
        </p:nvCxnSpPr>
        <p:spPr>
          <a:xfrm>
            <a:off x="2212504" y="1844824"/>
            <a:ext cx="83918" cy="28804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Прямая соединительная линия 486"/>
          <p:cNvCxnSpPr/>
          <p:nvPr/>
        </p:nvCxnSpPr>
        <p:spPr>
          <a:xfrm>
            <a:off x="3131840" y="2132856"/>
            <a:ext cx="72008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Прямая соединительная линия 487"/>
          <p:cNvCxnSpPr/>
          <p:nvPr/>
        </p:nvCxnSpPr>
        <p:spPr>
          <a:xfrm>
            <a:off x="2339752" y="2060848"/>
            <a:ext cx="72008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Прямая соединительная линия 504"/>
          <p:cNvCxnSpPr/>
          <p:nvPr/>
        </p:nvCxnSpPr>
        <p:spPr>
          <a:xfrm>
            <a:off x="3923928" y="2132856"/>
            <a:ext cx="72008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Прямая соединительная линия 505"/>
          <p:cNvCxnSpPr/>
          <p:nvPr/>
        </p:nvCxnSpPr>
        <p:spPr>
          <a:xfrm>
            <a:off x="4788024" y="2132856"/>
            <a:ext cx="0" cy="36004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Прямая соединительная линия 506"/>
          <p:cNvCxnSpPr/>
          <p:nvPr/>
        </p:nvCxnSpPr>
        <p:spPr>
          <a:xfrm>
            <a:off x="1187624" y="2132856"/>
            <a:ext cx="72008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" name="Прямая соединительная линия 508"/>
          <p:cNvCxnSpPr>
            <a:endCxn id="380" idx="2"/>
          </p:cNvCxnSpPr>
          <p:nvPr/>
        </p:nvCxnSpPr>
        <p:spPr>
          <a:xfrm>
            <a:off x="1979712" y="2132856"/>
            <a:ext cx="3829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Прямая соединительная линия 509"/>
          <p:cNvCxnSpPr/>
          <p:nvPr/>
        </p:nvCxnSpPr>
        <p:spPr>
          <a:xfrm>
            <a:off x="2771800" y="1196752"/>
            <a:ext cx="99975" cy="62101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Прямая соединительная линия 510"/>
          <p:cNvCxnSpPr>
            <a:endCxn id="431" idx="0"/>
          </p:cNvCxnSpPr>
          <p:nvPr/>
        </p:nvCxnSpPr>
        <p:spPr>
          <a:xfrm flipH="1">
            <a:off x="2834785" y="1844824"/>
            <a:ext cx="34175" cy="21602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8" name="Прямая соединительная линия 517"/>
          <p:cNvCxnSpPr>
            <a:endCxn id="290" idx="1"/>
          </p:cNvCxnSpPr>
          <p:nvPr/>
        </p:nvCxnSpPr>
        <p:spPr>
          <a:xfrm flipH="1" flipV="1">
            <a:off x="2771800" y="1036547"/>
            <a:ext cx="576064" cy="1618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6" name="Прямая соединительная линия 525"/>
          <p:cNvCxnSpPr/>
          <p:nvPr/>
        </p:nvCxnSpPr>
        <p:spPr>
          <a:xfrm>
            <a:off x="3347864" y="260648"/>
            <a:ext cx="0" cy="36004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7" name="Прямая соединительная линия 526"/>
          <p:cNvCxnSpPr/>
          <p:nvPr/>
        </p:nvCxnSpPr>
        <p:spPr>
          <a:xfrm>
            <a:off x="3347864" y="692696"/>
            <a:ext cx="0" cy="36004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9" name="Прямая соединительная линия 528"/>
          <p:cNvCxnSpPr/>
          <p:nvPr/>
        </p:nvCxnSpPr>
        <p:spPr>
          <a:xfrm flipH="1" flipV="1">
            <a:off x="3563888" y="1052736"/>
            <a:ext cx="576064" cy="1618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Прямая соединительная линия 529"/>
          <p:cNvCxnSpPr/>
          <p:nvPr/>
        </p:nvCxnSpPr>
        <p:spPr>
          <a:xfrm flipH="1" flipV="1">
            <a:off x="4427984" y="1052736"/>
            <a:ext cx="576064" cy="1618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1" name="Прямая соединительная линия 530"/>
          <p:cNvCxnSpPr/>
          <p:nvPr/>
        </p:nvCxnSpPr>
        <p:spPr>
          <a:xfrm flipH="1" flipV="1">
            <a:off x="5292080" y="1052736"/>
            <a:ext cx="576064" cy="1618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Прямая соединительная линия 531"/>
          <p:cNvCxnSpPr/>
          <p:nvPr/>
        </p:nvCxnSpPr>
        <p:spPr>
          <a:xfrm>
            <a:off x="5868144" y="1268760"/>
            <a:ext cx="0" cy="36004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3" name="Прямая соединительная линия 532"/>
          <p:cNvCxnSpPr>
            <a:endCxn id="418" idx="4"/>
          </p:cNvCxnSpPr>
          <p:nvPr/>
        </p:nvCxnSpPr>
        <p:spPr>
          <a:xfrm>
            <a:off x="5868144" y="1772816"/>
            <a:ext cx="14412" cy="38360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4" name="Прямая соединительная линия 533"/>
          <p:cNvCxnSpPr>
            <a:endCxn id="372" idx="0"/>
          </p:cNvCxnSpPr>
          <p:nvPr/>
        </p:nvCxnSpPr>
        <p:spPr>
          <a:xfrm flipV="1">
            <a:off x="4932040" y="2150312"/>
            <a:ext cx="648071" cy="5455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Прямая соединительная линия 535"/>
          <p:cNvCxnSpPr/>
          <p:nvPr/>
        </p:nvCxnSpPr>
        <p:spPr>
          <a:xfrm>
            <a:off x="5508104" y="764704"/>
            <a:ext cx="0" cy="21602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Прямая соединительная линия 536"/>
          <p:cNvCxnSpPr/>
          <p:nvPr/>
        </p:nvCxnSpPr>
        <p:spPr>
          <a:xfrm>
            <a:off x="5508104" y="404664"/>
            <a:ext cx="0" cy="36004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Прямая соединительная линия 538"/>
          <p:cNvCxnSpPr/>
          <p:nvPr/>
        </p:nvCxnSpPr>
        <p:spPr>
          <a:xfrm>
            <a:off x="6444208" y="908720"/>
            <a:ext cx="0" cy="36004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" name="Прямая соединительная линия 539"/>
          <p:cNvCxnSpPr/>
          <p:nvPr/>
        </p:nvCxnSpPr>
        <p:spPr>
          <a:xfrm>
            <a:off x="6516216" y="476672"/>
            <a:ext cx="0" cy="36004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Прямая соединительная линия 540"/>
          <p:cNvCxnSpPr/>
          <p:nvPr/>
        </p:nvCxnSpPr>
        <p:spPr>
          <a:xfrm>
            <a:off x="6372200" y="1412776"/>
            <a:ext cx="0" cy="36004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" name="Прямая соединительная линия 541"/>
          <p:cNvCxnSpPr/>
          <p:nvPr/>
        </p:nvCxnSpPr>
        <p:spPr>
          <a:xfrm>
            <a:off x="6372200" y="1844824"/>
            <a:ext cx="0" cy="36004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3" name="Прямая соединительная линия 542"/>
          <p:cNvCxnSpPr/>
          <p:nvPr/>
        </p:nvCxnSpPr>
        <p:spPr>
          <a:xfrm>
            <a:off x="5652120" y="2204864"/>
            <a:ext cx="72008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6" name="Прямая соединительная линия 545"/>
          <p:cNvCxnSpPr/>
          <p:nvPr/>
        </p:nvCxnSpPr>
        <p:spPr>
          <a:xfrm>
            <a:off x="4499992" y="4221088"/>
            <a:ext cx="72008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Прямая соединительная линия 546"/>
          <p:cNvCxnSpPr/>
          <p:nvPr/>
        </p:nvCxnSpPr>
        <p:spPr>
          <a:xfrm flipV="1">
            <a:off x="6228184" y="3501008"/>
            <a:ext cx="216024" cy="14401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1" name="Прямая соединительная линия 550"/>
          <p:cNvCxnSpPr/>
          <p:nvPr/>
        </p:nvCxnSpPr>
        <p:spPr>
          <a:xfrm>
            <a:off x="5364088" y="4221088"/>
            <a:ext cx="72008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Прямая соединительная линия 551"/>
          <p:cNvCxnSpPr/>
          <p:nvPr/>
        </p:nvCxnSpPr>
        <p:spPr>
          <a:xfrm>
            <a:off x="3131840" y="4077072"/>
            <a:ext cx="72008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3" name="Прямая соединительная линия 552"/>
          <p:cNvCxnSpPr/>
          <p:nvPr/>
        </p:nvCxnSpPr>
        <p:spPr>
          <a:xfrm>
            <a:off x="4067944" y="4077072"/>
            <a:ext cx="72008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" name="Прямая соединительная линия 553"/>
          <p:cNvCxnSpPr/>
          <p:nvPr/>
        </p:nvCxnSpPr>
        <p:spPr>
          <a:xfrm>
            <a:off x="5004048" y="4077072"/>
            <a:ext cx="72008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5" name="Прямая соединительная линия 554"/>
          <p:cNvCxnSpPr/>
          <p:nvPr/>
        </p:nvCxnSpPr>
        <p:spPr>
          <a:xfrm>
            <a:off x="3203848" y="2708920"/>
            <a:ext cx="0" cy="36004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6" name="Прямая соединительная линия 555"/>
          <p:cNvCxnSpPr/>
          <p:nvPr/>
        </p:nvCxnSpPr>
        <p:spPr>
          <a:xfrm>
            <a:off x="6156176" y="3789040"/>
            <a:ext cx="0" cy="36004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7" name="Прямая соединительная линия 556"/>
          <p:cNvCxnSpPr/>
          <p:nvPr/>
        </p:nvCxnSpPr>
        <p:spPr>
          <a:xfrm>
            <a:off x="3203848" y="3717032"/>
            <a:ext cx="0" cy="36004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8" name="Прямая соединительная линия 557"/>
          <p:cNvCxnSpPr/>
          <p:nvPr/>
        </p:nvCxnSpPr>
        <p:spPr>
          <a:xfrm>
            <a:off x="3203848" y="3212976"/>
            <a:ext cx="0" cy="36004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9" name="Прямая соединительная линия 558"/>
          <p:cNvCxnSpPr>
            <a:endCxn id="190" idx="0"/>
          </p:cNvCxnSpPr>
          <p:nvPr/>
        </p:nvCxnSpPr>
        <p:spPr>
          <a:xfrm flipH="1">
            <a:off x="6832269" y="2420888"/>
            <a:ext cx="404027" cy="5788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0" name="Прямая соединительная линия 559"/>
          <p:cNvCxnSpPr/>
          <p:nvPr/>
        </p:nvCxnSpPr>
        <p:spPr>
          <a:xfrm>
            <a:off x="7308304" y="2060848"/>
            <a:ext cx="0" cy="36004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1" name="Прямая соединительная линия 560"/>
          <p:cNvCxnSpPr/>
          <p:nvPr/>
        </p:nvCxnSpPr>
        <p:spPr>
          <a:xfrm>
            <a:off x="7308304" y="1628800"/>
            <a:ext cx="0" cy="36004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3" name="Прямая соединительная линия 562"/>
          <p:cNvCxnSpPr/>
          <p:nvPr/>
        </p:nvCxnSpPr>
        <p:spPr>
          <a:xfrm flipV="1">
            <a:off x="6300192" y="2492896"/>
            <a:ext cx="360040" cy="7200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8" name="Прямая соединительная линия 567"/>
          <p:cNvCxnSpPr/>
          <p:nvPr/>
        </p:nvCxnSpPr>
        <p:spPr>
          <a:xfrm>
            <a:off x="5580112" y="2492896"/>
            <a:ext cx="43204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Прямая соединительная линия 569"/>
          <p:cNvCxnSpPr/>
          <p:nvPr/>
        </p:nvCxnSpPr>
        <p:spPr>
          <a:xfrm>
            <a:off x="4932040" y="2492896"/>
            <a:ext cx="50405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" name="Прямая соединительная линия 573"/>
          <p:cNvCxnSpPr>
            <a:stCxn id="315" idx="0"/>
          </p:cNvCxnSpPr>
          <p:nvPr/>
        </p:nvCxnSpPr>
        <p:spPr>
          <a:xfrm>
            <a:off x="3192333" y="2440372"/>
            <a:ext cx="11515" cy="26854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6" name="Прямая соединительная линия 575"/>
          <p:cNvCxnSpPr/>
          <p:nvPr/>
        </p:nvCxnSpPr>
        <p:spPr>
          <a:xfrm flipH="1">
            <a:off x="3419872" y="2492896"/>
            <a:ext cx="495672" cy="838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8" name="Прямая соединительная линия 577"/>
          <p:cNvCxnSpPr/>
          <p:nvPr/>
        </p:nvCxnSpPr>
        <p:spPr>
          <a:xfrm flipH="1">
            <a:off x="3995936" y="2492896"/>
            <a:ext cx="495672" cy="838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9" name="Прямая соединительная линия 578"/>
          <p:cNvCxnSpPr/>
          <p:nvPr/>
        </p:nvCxnSpPr>
        <p:spPr>
          <a:xfrm flipV="1">
            <a:off x="6732240" y="3356992"/>
            <a:ext cx="288032" cy="28803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0" name="Прямая соединительная линия 579"/>
          <p:cNvCxnSpPr/>
          <p:nvPr/>
        </p:nvCxnSpPr>
        <p:spPr>
          <a:xfrm flipV="1">
            <a:off x="6228184" y="3717032"/>
            <a:ext cx="360040" cy="7200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2" name="Прямая соединительная линия 581"/>
          <p:cNvCxnSpPr/>
          <p:nvPr/>
        </p:nvCxnSpPr>
        <p:spPr>
          <a:xfrm>
            <a:off x="7524328" y="2204864"/>
            <a:ext cx="72008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" name="Прямая соединительная линия 582"/>
          <p:cNvCxnSpPr/>
          <p:nvPr/>
        </p:nvCxnSpPr>
        <p:spPr>
          <a:xfrm flipV="1">
            <a:off x="8388424" y="2060848"/>
            <a:ext cx="495672" cy="14401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7" name="Прямая соединительная линия 586"/>
          <p:cNvCxnSpPr/>
          <p:nvPr/>
        </p:nvCxnSpPr>
        <p:spPr>
          <a:xfrm>
            <a:off x="8892480" y="1628800"/>
            <a:ext cx="0" cy="36004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8" name="Прямая соединительная линия 587"/>
          <p:cNvCxnSpPr/>
          <p:nvPr/>
        </p:nvCxnSpPr>
        <p:spPr>
          <a:xfrm>
            <a:off x="7308304" y="1196752"/>
            <a:ext cx="0" cy="36004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9" name="Прямая соединительная линия 588"/>
          <p:cNvCxnSpPr/>
          <p:nvPr/>
        </p:nvCxnSpPr>
        <p:spPr>
          <a:xfrm flipV="1">
            <a:off x="7380312" y="1196752"/>
            <a:ext cx="495672" cy="7200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" name="Прямая соединительная линия 590"/>
          <p:cNvCxnSpPr/>
          <p:nvPr/>
        </p:nvCxnSpPr>
        <p:spPr>
          <a:xfrm>
            <a:off x="2267744" y="5949280"/>
            <a:ext cx="0" cy="36004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Прямая соединительная линия 591"/>
          <p:cNvCxnSpPr/>
          <p:nvPr/>
        </p:nvCxnSpPr>
        <p:spPr>
          <a:xfrm>
            <a:off x="2267744" y="5517232"/>
            <a:ext cx="0" cy="36004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3" name="Прямая соединительная линия 592"/>
          <p:cNvCxnSpPr/>
          <p:nvPr/>
        </p:nvCxnSpPr>
        <p:spPr>
          <a:xfrm flipH="1">
            <a:off x="2339752" y="5589240"/>
            <a:ext cx="351656" cy="838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Прямая соединительная линия 594"/>
          <p:cNvCxnSpPr/>
          <p:nvPr/>
        </p:nvCxnSpPr>
        <p:spPr>
          <a:xfrm>
            <a:off x="2771800" y="5229200"/>
            <a:ext cx="0" cy="36004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Прямая соединительная линия 595"/>
          <p:cNvCxnSpPr>
            <a:stCxn id="349" idx="2"/>
          </p:cNvCxnSpPr>
          <p:nvPr/>
        </p:nvCxnSpPr>
        <p:spPr>
          <a:xfrm flipH="1">
            <a:off x="2771800" y="5007843"/>
            <a:ext cx="28799" cy="22135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7" name="Прямая соединительная линия 596"/>
          <p:cNvCxnSpPr/>
          <p:nvPr/>
        </p:nvCxnSpPr>
        <p:spPr>
          <a:xfrm flipH="1">
            <a:off x="2843808" y="4293096"/>
            <a:ext cx="9023" cy="54222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9" name="Прямая соединительная линия 598"/>
          <p:cNvCxnSpPr/>
          <p:nvPr/>
        </p:nvCxnSpPr>
        <p:spPr>
          <a:xfrm flipH="1" flipV="1">
            <a:off x="2987824" y="4373488"/>
            <a:ext cx="504056" cy="6362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1" name="Прямая соединительная линия 600"/>
          <p:cNvCxnSpPr/>
          <p:nvPr/>
        </p:nvCxnSpPr>
        <p:spPr>
          <a:xfrm flipH="1">
            <a:off x="3563888" y="4437112"/>
            <a:ext cx="495672" cy="838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2" name="Прямая соединительная линия 601"/>
          <p:cNvCxnSpPr/>
          <p:nvPr/>
        </p:nvCxnSpPr>
        <p:spPr>
          <a:xfrm flipH="1">
            <a:off x="4211960" y="4437112"/>
            <a:ext cx="495672" cy="838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Прямая соединительная линия 603"/>
          <p:cNvCxnSpPr/>
          <p:nvPr/>
        </p:nvCxnSpPr>
        <p:spPr>
          <a:xfrm flipH="1">
            <a:off x="4860032" y="4437112"/>
            <a:ext cx="495672" cy="838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5" name="Прямая соединительная линия 604"/>
          <p:cNvCxnSpPr>
            <a:stCxn id="235" idx="3"/>
          </p:cNvCxnSpPr>
          <p:nvPr/>
        </p:nvCxnSpPr>
        <p:spPr>
          <a:xfrm flipH="1">
            <a:off x="5508104" y="4331793"/>
            <a:ext cx="648073" cy="1137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0" name="Прямая соединительная линия 609"/>
          <p:cNvCxnSpPr/>
          <p:nvPr/>
        </p:nvCxnSpPr>
        <p:spPr>
          <a:xfrm flipH="1">
            <a:off x="1259632" y="4869160"/>
            <a:ext cx="351656" cy="838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1" name="Прямая соединительная линия 610"/>
          <p:cNvCxnSpPr/>
          <p:nvPr/>
        </p:nvCxnSpPr>
        <p:spPr>
          <a:xfrm flipH="1">
            <a:off x="1835696" y="4869160"/>
            <a:ext cx="351656" cy="838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2" name="Прямая соединительная линия 611"/>
          <p:cNvCxnSpPr/>
          <p:nvPr/>
        </p:nvCxnSpPr>
        <p:spPr>
          <a:xfrm flipH="1">
            <a:off x="2411760" y="4869160"/>
            <a:ext cx="351656" cy="838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3" name="Прямая соединительная линия 612"/>
          <p:cNvCxnSpPr/>
          <p:nvPr/>
        </p:nvCxnSpPr>
        <p:spPr>
          <a:xfrm flipH="1">
            <a:off x="2195736" y="4005064"/>
            <a:ext cx="9023" cy="54222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4" name="Прямая соединительная линия 613"/>
          <p:cNvCxnSpPr>
            <a:endCxn id="384" idx="1"/>
          </p:cNvCxnSpPr>
          <p:nvPr/>
        </p:nvCxnSpPr>
        <p:spPr>
          <a:xfrm>
            <a:off x="2204760" y="4581128"/>
            <a:ext cx="423024" cy="1800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9" name="Прямая со стрелкой 618"/>
          <p:cNvCxnSpPr/>
          <p:nvPr/>
        </p:nvCxnSpPr>
        <p:spPr>
          <a:xfrm>
            <a:off x="2483768" y="692696"/>
            <a:ext cx="0" cy="576064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2" name="Прямая со стрелкой 621"/>
          <p:cNvCxnSpPr/>
          <p:nvPr/>
        </p:nvCxnSpPr>
        <p:spPr>
          <a:xfrm flipH="1" flipV="1">
            <a:off x="2627784" y="260648"/>
            <a:ext cx="8384" cy="58444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4" name="Прямая со стрелкой 623"/>
          <p:cNvCxnSpPr/>
          <p:nvPr/>
        </p:nvCxnSpPr>
        <p:spPr>
          <a:xfrm>
            <a:off x="2339752" y="2204864"/>
            <a:ext cx="0" cy="576064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5" name="Прямая со стрелкой 624"/>
          <p:cNvCxnSpPr/>
          <p:nvPr/>
        </p:nvCxnSpPr>
        <p:spPr>
          <a:xfrm>
            <a:off x="2411760" y="3356992"/>
            <a:ext cx="0" cy="576064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Прямая со стрелкой 625"/>
          <p:cNvCxnSpPr/>
          <p:nvPr/>
        </p:nvCxnSpPr>
        <p:spPr>
          <a:xfrm>
            <a:off x="2411760" y="5733256"/>
            <a:ext cx="0" cy="576064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Прямая со стрелкой 626"/>
          <p:cNvCxnSpPr/>
          <p:nvPr/>
        </p:nvCxnSpPr>
        <p:spPr>
          <a:xfrm flipH="1" flipV="1">
            <a:off x="2555776" y="1988840"/>
            <a:ext cx="8384" cy="58444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Прямая со стрелкой 627"/>
          <p:cNvCxnSpPr/>
          <p:nvPr/>
        </p:nvCxnSpPr>
        <p:spPr>
          <a:xfrm flipH="1" flipV="1">
            <a:off x="2627784" y="5877272"/>
            <a:ext cx="8384" cy="58444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Прямая со стрелкой 628"/>
          <p:cNvCxnSpPr/>
          <p:nvPr/>
        </p:nvCxnSpPr>
        <p:spPr>
          <a:xfrm flipH="1" flipV="1">
            <a:off x="2627784" y="3645024"/>
            <a:ext cx="8384" cy="58444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Прямая со стрелкой 629"/>
          <p:cNvCxnSpPr/>
          <p:nvPr/>
        </p:nvCxnSpPr>
        <p:spPr>
          <a:xfrm>
            <a:off x="6156176" y="1268760"/>
            <a:ext cx="0" cy="576064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Прямая со стрелкой 630"/>
          <p:cNvCxnSpPr/>
          <p:nvPr/>
        </p:nvCxnSpPr>
        <p:spPr>
          <a:xfrm>
            <a:off x="6444208" y="2564904"/>
            <a:ext cx="0" cy="576064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Прямая со стрелкой 631"/>
          <p:cNvCxnSpPr/>
          <p:nvPr/>
        </p:nvCxnSpPr>
        <p:spPr>
          <a:xfrm>
            <a:off x="6948264" y="2780928"/>
            <a:ext cx="0" cy="576064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3" name="Прямая со стрелкой 632"/>
          <p:cNvCxnSpPr/>
          <p:nvPr/>
        </p:nvCxnSpPr>
        <p:spPr>
          <a:xfrm>
            <a:off x="6876256" y="1268760"/>
            <a:ext cx="0" cy="576064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4" name="Прямая со стрелкой 633"/>
          <p:cNvCxnSpPr/>
          <p:nvPr/>
        </p:nvCxnSpPr>
        <p:spPr>
          <a:xfrm flipV="1">
            <a:off x="4572000" y="836712"/>
            <a:ext cx="567680" cy="8384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Прямая со стрелкой 635"/>
          <p:cNvCxnSpPr/>
          <p:nvPr/>
        </p:nvCxnSpPr>
        <p:spPr>
          <a:xfrm flipH="1">
            <a:off x="6372200" y="836712"/>
            <a:ext cx="792088" cy="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1" name="Прямая со стрелкой 640"/>
          <p:cNvCxnSpPr/>
          <p:nvPr/>
        </p:nvCxnSpPr>
        <p:spPr>
          <a:xfrm flipV="1">
            <a:off x="4788024" y="2276872"/>
            <a:ext cx="567680" cy="8384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2" name="Прямая со стрелкой 641"/>
          <p:cNvCxnSpPr/>
          <p:nvPr/>
        </p:nvCxnSpPr>
        <p:spPr>
          <a:xfrm flipH="1">
            <a:off x="5868144" y="2348880"/>
            <a:ext cx="792088" cy="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3" name="Прямая со стрелкой 642"/>
          <p:cNvCxnSpPr/>
          <p:nvPr/>
        </p:nvCxnSpPr>
        <p:spPr>
          <a:xfrm flipH="1" flipV="1">
            <a:off x="323528" y="2276872"/>
            <a:ext cx="8384" cy="58444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4" name="Прямая со стрелкой 643"/>
          <p:cNvCxnSpPr/>
          <p:nvPr/>
        </p:nvCxnSpPr>
        <p:spPr>
          <a:xfrm>
            <a:off x="179512" y="3068960"/>
            <a:ext cx="0" cy="576064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5" name="Прямая со стрелкой 644"/>
          <p:cNvCxnSpPr/>
          <p:nvPr/>
        </p:nvCxnSpPr>
        <p:spPr>
          <a:xfrm flipV="1">
            <a:off x="3563888" y="4653136"/>
            <a:ext cx="567680" cy="8384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6" name="Прямая со стрелкой 645"/>
          <p:cNvCxnSpPr/>
          <p:nvPr/>
        </p:nvCxnSpPr>
        <p:spPr>
          <a:xfrm flipH="1">
            <a:off x="8028384" y="4509120"/>
            <a:ext cx="792088" cy="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7" name="Прямая со стрелкой 646"/>
          <p:cNvCxnSpPr/>
          <p:nvPr/>
        </p:nvCxnSpPr>
        <p:spPr>
          <a:xfrm flipH="1">
            <a:off x="7524328" y="5013176"/>
            <a:ext cx="792088" cy="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8" name="Прямая со стрелкой 647"/>
          <p:cNvCxnSpPr/>
          <p:nvPr/>
        </p:nvCxnSpPr>
        <p:spPr>
          <a:xfrm flipV="1">
            <a:off x="4644008" y="5229200"/>
            <a:ext cx="567680" cy="8384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9" name="Прямая со стрелкой 648"/>
          <p:cNvCxnSpPr/>
          <p:nvPr/>
        </p:nvCxnSpPr>
        <p:spPr>
          <a:xfrm flipV="1">
            <a:off x="827584" y="5301208"/>
            <a:ext cx="567680" cy="8384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0" name="Прямая со стрелкой 649"/>
          <p:cNvCxnSpPr/>
          <p:nvPr/>
        </p:nvCxnSpPr>
        <p:spPr>
          <a:xfrm flipH="1">
            <a:off x="4932040" y="5013176"/>
            <a:ext cx="792088" cy="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1" name="Прямая со стрелкой 650"/>
          <p:cNvCxnSpPr/>
          <p:nvPr/>
        </p:nvCxnSpPr>
        <p:spPr>
          <a:xfrm flipH="1">
            <a:off x="827584" y="5085184"/>
            <a:ext cx="792088" cy="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2" name="Прямая со стрелкой 651"/>
          <p:cNvCxnSpPr/>
          <p:nvPr/>
        </p:nvCxnSpPr>
        <p:spPr>
          <a:xfrm flipH="1" flipV="1">
            <a:off x="6732240" y="5733256"/>
            <a:ext cx="8384" cy="58444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3" name="Прямая со стрелкой 652"/>
          <p:cNvCxnSpPr/>
          <p:nvPr/>
        </p:nvCxnSpPr>
        <p:spPr>
          <a:xfrm>
            <a:off x="6444208" y="5733256"/>
            <a:ext cx="0" cy="576064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330416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Рисунок 1" descr="Описание: C:\Users\USer\AppData\Local\Temp\FineReader11\media\image1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t="4607" r="7064"/>
          <a:stretch/>
        </p:blipFill>
        <p:spPr bwMode="auto">
          <a:xfrm rot="5400000">
            <a:off x="2003463" y="-411175"/>
            <a:ext cx="5842349" cy="7762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Минус 36"/>
          <p:cNvSpPr/>
          <p:nvPr/>
        </p:nvSpPr>
        <p:spPr>
          <a:xfrm flipV="1">
            <a:off x="1979712" y="5309592"/>
            <a:ext cx="1728192" cy="207640"/>
          </a:xfrm>
          <a:prstGeom prst="mathMinus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 flipH="1">
            <a:off x="6262921" y="4414319"/>
            <a:ext cx="45719" cy="13771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 flipH="1">
            <a:off x="5969471" y="5061226"/>
            <a:ext cx="45719" cy="13771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92D050"/>
              </a:solidFill>
            </a:endParaRPr>
          </a:p>
        </p:txBody>
      </p:sp>
      <p:pic>
        <p:nvPicPr>
          <p:cNvPr id="4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5128" y="5602877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2804167" y="3573016"/>
            <a:ext cx="360040" cy="144016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22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2799408" y="3161252"/>
            <a:ext cx="360040" cy="122012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24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2808150" y="2754683"/>
            <a:ext cx="360040" cy="107152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50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2843808" y="4005064"/>
            <a:ext cx="353903" cy="117988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20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3108750" y="1981400"/>
            <a:ext cx="360040" cy="107152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77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6395886" y="1118837"/>
            <a:ext cx="106496" cy="381731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13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2031110" y="3758691"/>
            <a:ext cx="176507" cy="512185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27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932040" y="3645024"/>
            <a:ext cx="346379" cy="288032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716016" y="3284984"/>
            <a:ext cx="257326" cy="739922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д/с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292080" y="3284984"/>
            <a:ext cx="268302" cy="704636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№104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9656" y="2181566"/>
            <a:ext cx="6233175" cy="2393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ru-RU" sz="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ул.Радищева</a:t>
            </a:r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9656" y="4830176"/>
            <a:ext cx="6529985" cy="5592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ул.Герцена</a:t>
            </a:r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6085435" y="697710"/>
            <a:ext cx="504006" cy="40574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ул.Киро</a:t>
            </a:r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2306435" y="0"/>
            <a:ext cx="501715" cy="426887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ул.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Луна</a:t>
            </a:r>
          </a:p>
          <a:p>
            <a:pPr algn="ctr"/>
            <a:r>
              <a:rPr lang="ru-RU" sz="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чарского</a:t>
            </a:r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1" name="Прямая со стрелкой 70"/>
          <p:cNvCxnSpPr/>
          <p:nvPr/>
        </p:nvCxnSpPr>
        <p:spPr>
          <a:xfrm>
            <a:off x="6510015" y="4554592"/>
            <a:ext cx="0" cy="450392"/>
          </a:xfrm>
          <a:prstGeom prst="straightConnector1">
            <a:avLst/>
          </a:prstGeom>
          <a:ln w="38100">
            <a:solidFill>
              <a:srgbClr val="00B050"/>
            </a:solidFill>
            <a:headEnd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>
            <a:off x="6334243" y="4893004"/>
            <a:ext cx="0" cy="450392"/>
          </a:xfrm>
          <a:prstGeom prst="straightConnector1">
            <a:avLst/>
          </a:prstGeom>
          <a:ln w="38100">
            <a:solidFill>
              <a:srgbClr val="00B050"/>
            </a:solidFill>
            <a:headEnd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 стрелкой 101"/>
          <p:cNvCxnSpPr/>
          <p:nvPr/>
        </p:nvCxnSpPr>
        <p:spPr>
          <a:xfrm flipV="1">
            <a:off x="6444208" y="5067575"/>
            <a:ext cx="0" cy="401616"/>
          </a:xfrm>
          <a:prstGeom prst="straightConnector1">
            <a:avLst/>
          </a:prstGeom>
          <a:ln w="38100">
            <a:solidFill>
              <a:srgbClr val="00B050"/>
            </a:solidFill>
            <a:headEnd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Овал 122"/>
          <p:cNvSpPr/>
          <p:nvPr/>
        </p:nvSpPr>
        <p:spPr>
          <a:xfrm>
            <a:off x="6413383" y="4830176"/>
            <a:ext cx="137122" cy="144151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9" name="Прямоугольник 128"/>
          <p:cNvSpPr/>
          <p:nvPr/>
        </p:nvSpPr>
        <p:spPr>
          <a:xfrm>
            <a:off x="1280668" y="958645"/>
            <a:ext cx="803970" cy="254590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Яна Гуса 4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6104494" y="2527444"/>
            <a:ext cx="0" cy="1112040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>
            <a:off x="3305890" y="2542066"/>
            <a:ext cx="0" cy="1605704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 flipH="1">
            <a:off x="3298341" y="4008884"/>
            <a:ext cx="2815020" cy="323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 flipH="1">
            <a:off x="3257117" y="2542066"/>
            <a:ext cx="1304927" cy="0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2987824" y="4869160"/>
            <a:ext cx="2952328" cy="0"/>
          </a:xfrm>
          <a:prstGeom prst="line">
            <a:avLst/>
          </a:prstGeom>
          <a:ln w="698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flipV="1">
            <a:off x="2987824" y="5373216"/>
            <a:ext cx="2928730" cy="17964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Равнобедренный треугольник 99"/>
          <p:cNvSpPr/>
          <p:nvPr/>
        </p:nvSpPr>
        <p:spPr>
          <a:xfrm>
            <a:off x="4499992" y="3212976"/>
            <a:ext cx="121268" cy="7200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Равнобедренный треугольник 103"/>
          <p:cNvSpPr/>
          <p:nvPr/>
        </p:nvSpPr>
        <p:spPr>
          <a:xfrm>
            <a:off x="5580112" y="3212976"/>
            <a:ext cx="111509" cy="6629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Равнобедренный треугольник 104"/>
          <p:cNvSpPr/>
          <p:nvPr/>
        </p:nvSpPr>
        <p:spPr>
          <a:xfrm>
            <a:off x="5580112" y="3861048"/>
            <a:ext cx="202432" cy="6657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Равнобедренный треугольник 117"/>
          <p:cNvSpPr/>
          <p:nvPr/>
        </p:nvSpPr>
        <p:spPr>
          <a:xfrm>
            <a:off x="6231171" y="3501434"/>
            <a:ext cx="108012" cy="6241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" name="Прямоугольник 135"/>
          <p:cNvSpPr/>
          <p:nvPr/>
        </p:nvSpPr>
        <p:spPr>
          <a:xfrm>
            <a:off x="3000184" y="4413456"/>
            <a:ext cx="2230734" cy="7874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" name="Прямоугольник 136"/>
          <p:cNvSpPr/>
          <p:nvPr/>
        </p:nvSpPr>
        <p:spPr>
          <a:xfrm>
            <a:off x="2799408" y="5422768"/>
            <a:ext cx="3542755" cy="659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" name="Прямоугольник 139"/>
          <p:cNvSpPr/>
          <p:nvPr/>
        </p:nvSpPr>
        <p:spPr>
          <a:xfrm>
            <a:off x="2843808" y="2103706"/>
            <a:ext cx="3096344" cy="10115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" name="Прямоугольник 140"/>
          <p:cNvSpPr/>
          <p:nvPr/>
        </p:nvSpPr>
        <p:spPr>
          <a:xfrm>
            <a:off x="6563790" y="2467062"/>
            <a:ext cx="96444" cy="17933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Прямоугольник 141"/>
          <p:cNvSpPr/>
          <p:nvPr/>
        </p:nvSpPr>
        <p:spPr>
          <a:xfrm>
            <a:off x="2794467" y="2420888"/>
            <a:ext cx="3361709" cy="937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" name="Прямоугольник 143"/>
          <p:cNvSpPr/>
          <p:nvPr/>
        </p:nvSpPr>
        <p:spPr>
          <a:xfrm>
            <a:off x="2771800" y="4186079"/>
            <a:ext cx="3404776" cy="1070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" name="Прямоугольник 145"/>
          <p:cNvSpPr/>
          <p:nvPr/>
        </p:nvSpPr>
        <p:spPr>
          <a:xfrm>
            <a:off x="6130967" y="2422894"/>
            <a:ext cx="93340" cy="18479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7" name="Прямоугольник 146"/>
          <p:cNvSpPr/>
          <p:nvPr/>
        </p:nvSpPr>
        <p:spPr>
          <a:xfrm>
            <a:off x="3187432" y="2420888"/>
            <a:ext cx="69685" cy="18479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" name="Прямоугольник 147"/>
          <p:cNvSpPr/>
          <p:nvPr/>
        </p:nvSpPr>
        <p:spPr>
          <a:xfrm>
            <a:off x="2216844" y="2478769"/>
            <a:ext cx="79578" cy="23336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9" name="Прямоугольник 198"/>
          <p:cNvSpPr/>
          <p:nvPr/>
        </p:nvSpPr>
        <p:spPr>
          <a:xfrm>
            <a:off x="7024312" y="774680"/>
            <a:ext cx="104145" cy="34961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2" name="Прямоугольник 211"/>
          <p:cNvSpPr/>
          <p:nvPr/>
        </p:nvSpPr>
        <p:spPr>
          <a:xfrm>
            <a:off x="2771507" y="1026082"/>
            <a:ext cx="104942" cy="1142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23" name="Рисунок 222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4617" y="4534994"/>
            <a:ext cx="176382" cy="20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" name="Рисунок 224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5373216"/>
            <a:ext cx="288031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6" name="Рисунок 225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4653136"/>
            <a:ext cx="216024" cy="19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" name="Рисунок 226" descr="http://im7-tub-ru.yandex.net/i?id=372698444-20-72&amp;n=17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53646" y="3284985"/>
            <a:ext cx="218553" cy="211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8" name="Рисунок 227" descr="http://im7-tub-ru.yandex.net/i?id=372698444-20-72&amp;n=17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60233" y="3940869"/>
            <a:ext cx="194895" cy="151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7" name="Прямоугольник 156"/>
          <p:cNvSpPr/>
          <p:nvPr/>
        </p:nvSpPr>
        <p:spPr>
          <a:xfrm>
            <a:off x="7083752" y="1356344"/>
            <a:ext cx="156061" cy="360040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65" name="Прямоугольник 164"/>
          <p:cNvSpPr/>
          <p:nvPr/>
        </p:nvSpPr>
        <p:spPr>
          <a:xfrm>
            <a:off x="1979712" y="6021288"/>
            <a:ext cx="144015" cy="337405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58</a:t>
            </a: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69" name="Прямоугольник 168"/>
          <p:cNvSpPr/>
          <p:nvPr/>
        </p:nvSpPr>
        <p:spPr>
          <a:xfrm>
            <a:off x="7760718" y="3925069"/>
            <a:ext cx="531330" cy="167630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171" name="Прямая соединительная линия 170"/>
          <p:cNvCxnSpPr/>
          <p:nvPr/>
        </p:nvCxnSpPr>
        <p:spPr>
          <a:xfrm flipH="1">
            <a:off x="4556835" y="2434257"/>
            <a:ext cx="98005" cy="107809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Прямая соединительная линия 171"/>
          <p:cNvCxnSpPr/>
          <p:nvPr/>
        </p:nvCxnSpPr>
        <p:spPr>
          <a:xfrm flipH="1" flipV="1">
            <a:off x="4769578" y="2434257"/>
            <a:ext cx="39244" cy="73098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Прямая соединительная линия 176"/>
          <p:cNvCxnSpPr/>
          <p:nvPr/>
        </p:nvCxnSpPr>
        <p:spPr>
          <a:xfrm flipH="1" flipV="1">
            <a:off x="6123651" y="3794475"/>
            <a:ext cx="100186" cy="11219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Прямая соединительная линия 177"/>
          <p:cNvCxnSpPr/>
          <p:nvPr/>
        </p:nvCxnSpPr>
        <p:spPr>
          <a:xfrm flipH="1">
            <a:off x="6113030" y="3953601"/>
            <a:ext cx="110807" cy="0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Прямая соединительная линия 182"/>
          <p:cNvCxnSpPr/>
          <p:nvPr/>
        </p:nvCxnSpPr>
        <p:spPr>
          <a:xfrm flipH="1" flipV="1">
            <a:off x="6123651" y="3953602"/>
            <a:ext cx="7316" cy="139097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Прямая соединительная линия 197"/>
          <p:cNvCxnSpPr/>
          <p:nvPr/>
        </p:nvCxnSpPr>
        <p:spPr>
          <a:xfrm flipH="1" flipV="1">
            <a:off x="6113031" y="3714150"/>
            <a:ext cx="10619" cy="100420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Прямая соединительная линия 200"/>
          <p:cNvCxnSpPr/>
          <p:nvPr/>
        </p:nvCxnSpPr>
        <p:spPr>
          <a:xfrm flipH="1" flipV="1">
            <a:off x="6098435" y="3639484"/>
            <a:ext cx="98615" cy="5540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Прямая соединительная линия 207"/>
          <p:cNvCxnSpPr/>
          <p:nvPr/>
        </p:nvCxnSpPr>
        <p:spPr>
          <a:xfrm flipH="1">
            <a:off x="6103529" y="3710686"/>
            <a:ext cx="93521" cy="0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Прямая соединительная линия 275"/>
          <p:cNvCxnSpPr/>
          <p:nvPr/>
        </p:nvCxnSpPr>
        <p:spPr>
          <a:xfrm flipH="1" flipV="1">
            <a:off x="4805970" y="2527444"/>
            <a:ext cx="1279465" cy="14622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Равнобедренный треугольник 288"/>
          <p:cNvSpPr/>
          <p:nvPr/>
        </p:nvSpPr>
        <p:spPr>
          <a:xfrm flipH="1">
            <a:off x="4427984" y="3861048"/>
            <a:ext cx="216024" cy="7200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0" name="Прямоугольник 289"/>
          <p:cNvSpPr/>
          <p:nvPr/>
        </p:nvSpPr>
        <p:spPr>
          <a:xfrm flipV="1">
            <a:off x="2771800" y="980728"/>
            <a:ext cx="3083729" cy="1116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1" name="Прямоугольник 290"/>
          <p:cNvSpPr/>
          <p:nvPr/>
        </p:nvSpPr>
        <p:spPr>
          <a:xfrm>
            <a:off x="5858665" y="992649"/>
            <a:ext cx="82373" cy="111442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8" name="Равнобедренный треугольник 307"/>
          <p:cNvSpPr/>
          <p:nvPr/>
        </p:nvSpPr>
        <p:spPr>
          <a:xfrm>
            <a:off x="6104493" y="2479657"/>
            <a:ext cx="158428" cy="9557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9" name="Прямоугольник 308"/>
          <p:cNvSpPr/>
          <p:nvPr/>
        </p:nvSpPr>
        <p:spPr>
          <a:xfrm>
            <a:off x="2745126" y="2420887"/>
            <a:ext cx="82764" cy="23342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0" name="Прямоугольник 309"/>
          <p:cNvSpPr/>
          <p:nvPr/>
        </p:nvSpPr>
        <p:spPr>
          <a:xfrm>
            <a:off x="6660234" y="0"/>
            <a:ext cx="381596" cy="47402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1" name="Прямоугольник 310"/>
          <p:cNvSpPr/>
          <p:nvPr/>
        </p:nvSpPr>
        <p:spPr>
          <a:xfrm>
            <a:off x="6457352" y="3318954"/>
            <a:ext cx="142583" cy="374706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11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12" name="Прямоугольник 311"/>
          <p:cNvSpPr/>
          <p:nvPr/>
        </p:nvSpPr>
        <p:spPr>
          <a:xfrm>
            <a:off x="7062053" y="3045552"/>
            <a:ext cx="154411" cy="449549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32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16" name="Прямоугольник 315"/>
          <p:cNvSpPr/>
          <p:nvPr/>
        </p:nvSpPr>
        <p:spPr>
          <a:xfrm>
            <a:off x="2266611" y="4299172"/>
            <a:ext cx="6814573" cy="4364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8" name="Прямоугольник 317"/>
          <p:cNvSpPr/>
          <p:nvPr/>
        </p:nvSpPr>
        <p:spPr>
          <a:xfrm>
            <a:off x="2084638" y="1441902"/>
            <a:ext cx="128113" cy="514551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29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19" name="Прямоугольник 318"/>
          <p:cNvSpPr/>
          <p:nvPr/>
        </p:nvSpPr>
        <p:spPr>
          <a:xfrm>
            <a:off x="3880660" y="4168065"/>
            <a:ext cx="608180" cy="124257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87</a:t>
            </a:r>
            <a:endParaRPr lang="ru-RU" sz="1000" dirty="0">
              <a:solidFill>
                <a:schemeClr val="tx1"/>
              </a:solidFill>
            </a:endParaRPr>
          </a:p>
        </p:txBody>
      </p:sp>
      <p:pic>
        <p:nvPicPr>
          <p:cNvPr id="323" name="Рисунок 322" descr="http://im7-tub-ru.yandex.net/i?id=372698444-20-72&amp;n=17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400000">
            <a:off x="4270283" y="2204865"/>
            <a:ext cx="229709" cy="24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1" name="Прямоугольник 330"/>
          <p:cNvSpPr/>
          <p:nvPr/>
        </p:nvSpPr>
        <p:spPr>
          <a:xfrm flipV="1">
            <a:off x="6919987" y="5450618"/>
            <a:ext cx="2224013" cy="761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4" name="Прямая соединительная линия 333"/>
          <p:cNvCxnSpPr/>
          <p:nvPr/>
        </p:nvCxnSpPr>
        <p:spPr>
          <a:xfrm>
            <a:off x="7092280" y="4869160"/>
            <a:ext cx="2051720" cy="8434"/>
          </a:xfrm>
          <a:prstGeom prst="line">
            <a:avLst/>
          </a:prstGeom>
          <a:ln w="698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Прямоугольник 338"/>
          <p:cNvSpPr/>
          <p:nvPr/>
        </p:nvSpPr>
        <p:spPr>
          <a:xfrm>
            <a:off x="6934767" y="4928193"/>
            <a:ext cx="2183232" cy="4612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ул.Герцена</a:t>
            </a:r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" name="Прямоугольник 340"/>
          <p:cNvSpPr/>
          <p:nvPr/>
        </p:nvSpPr>
        <p:spPr>
          <a:xfrm>
            <a:off x="6262921" y="4725144"/>
            <a:ext cx="757351" cy="21328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7" name="Прямая соединительная линия 346"/>
          <p:cNvCxnSpPr/>
          <p:nvPr/>
        </p:nvCxnSpPr>
        <p:spPr>
          <a:xfrm flipV="1">
            <a:off x="7164288" y="5432984"/>
            <a:ext cx="1979712" cy="12240"/>
          </a:xfrm>
          <a:prstGeom prst="line">
            <a:avLst/>
          </a:prstGeom>
          <a:ln w="698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6" name="Прямоугольник 355"/>
          <p:cNvSpPr/>
          <p:nvPr/>
        </p:nvSpPr>
        <p:spPr>
          <a:xfrm>
            <a:off x="2244774" y="4268870"/>
            <a:ext cx="535449" cy="24745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ул.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Луна</a:t>
            </a:r>
          </a:p>
          <a:p>
            <a:pPr algn="ctr"/>
            <a:r>
              <a:rPr lang="ru-RU" sz="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чарского</a:t>
            </a:r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" name="Прямоугольник 408"/>
          <p:cNvSpPr/>
          <p:nvPr/>
        </p:nvSpPr>
        <p:spPr>
          <a:xfrm>
            <a:off x="2745127" y="4565870"/>
            <a:ext cx="82764" cy="2651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4" name="Равнобедренный треугольник 413"/>
          <p:cNvSpPr/>
          <p:nvPr/>
        </p:nvSpPr>
        <p:spPr>
          <a:xfrm>
            <a:off x="3403436" y="2400455"/>
            <a:ext cx="158428" cy="9557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6" name="Равнобедренный треугольник 415"/>
          <p:cNvSpPr/>
          <p:nvPr/>
        </p:nvSpPr>
        <p:spPr>
          <a:xfrm>
            <a:off x="4562409" y="2019033"/>
            <a:ext cx="158428" cy="9557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7" name="Равнобедренный треугольник 416"/>
          <p:cNvSpPr/>
          <p:nvPr/>
        </p:nvSpPr>
        <p:spPr>
          <a:xfrm>
            <a:off x="2915816" y="1988840"/>
            <a:ext cx="158428" cy="9557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8" name="Равнобедренный треугольник 417"/>
          <p:cNvSpPr/>
          <p:nvPr/>
        </p:nvSpPr>
        <p:spPr>
          <a:xfrm>
            <a:off x="5724128" y="2060848"/>
            <a:ext cx="158428" cy="9557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2" name="Овал 341"/>
          <p:cNvSpPr/>
          <p:nvPr/>
        </p:nvSpPr>
        <p:spPr>
          <a:xfrm>
            <a:off x="3203848" y="1268760"/>
            <a:ext cx="2488716" cy="609531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Детский городок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420" name="Прямоугольник 419"/>
          <p:cNvSpPr/>
          <p:nvPr/>
        </p:nvSpPr>
        <p:spPr>
          <a:xfrm>
            <a:off x="6256136" y="2181566"/>
            <a:ext cx="2636343" cy="2393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ru-RU" sz="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ул.Радищева</a:t>
            </a:r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1" name="Прямоугольник 420"/>
          <p:cNvSpPr/>
          <p:nvPr/>
        </p:nvSpPr>
        <p:spPr>
          <a:xfrm>
            <a:off x="6594612" y="721684"/>
            <a:ext cx="83154" cy="14471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9" name="Прямоугольник 158"/>
          <p:cNvSpPr/>
          <p:nvPr/>
        </p:nvSpPr>
        <p:spPr>
          <a:xfrm>
            <a:off x="6963163" y="4129822"/>
            <a:ext cx="2161222" cy="1612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7011997" y="4108499"/>
            <a:ext cx="2094602" cy="139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1" name="Прямоугольник 160"/>
          <p:cNvSpPr/>
          <p:nvPr/>
        </p:nvSpPr>
        <p:spPr>
          <a:xfrm>
            <a:off x="7077579" y="2158333"/>
            <a:ext cx="1814901" cy="465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6" name="Прямоугольник 165"/>
          <p:cNvSpPr/>
          <p:nvPr/>
        </p:nvSpPr>
        <p:spPr>
          <a:xfrm>
            <a:off x="7076383" y="2453002"/>
            <a:ext cx="1888105" cy="11190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516314" y="3971771"/>
            <a:ext cx="128113" cy="482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8" name="Прямоугольник 167"/>
          <p:cNvSpPr/>
          <p:nvPr/>
        </p:nvSpPr>
        <p:spPr>
          <a:xfrm>
            <a:off x="9656" y="5411246"/>
            <a:ext cx="2230734" cy="1779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3" name="Прямоугольник 172"/>
          <p:cNvSpPr/>
          <p:nvPr/>
        </p:nvSpPr>
        <p:spPr>
          <a:xfrm>
            <a:off x="0" y="4779788"/>
            <a:ext cx="2193736" cy="10792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" name="Прямоугольник 173"/>
          <p:cNvSpPr/>
          <p:nvPr/>
        </p:nvSpPr>
        <p:spPr>
          <a:xfrm flipH="1">
            <a:off x="2227596" y="5399789"/>
            <a:ext cx="75830" cy="134362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рямоугольник 174"/>
          <p:cNvSpPr/>
          <p:nvPr/>
        </p:nvSpPr>
        <p:spPr>
          <a:xfrm flipH="1">
            <a:off x="2804167" y="5450619"/>
            <a:ext cx="57688" cy="12927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Прямоугольник 175"/>
          <p:cNvSpPr/>
          <p:nvPr/>
        </p:nvSpPr>
        <p:spPr>
          <a:xfrm>
            <a:off x="6919988" y="5489997"/>
            <a:ext cx="81434" cy="13680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" name="Прямоугольник 178"/>
          <p:cNvSpPr/>
          <p:nvPr/>
        </p:nvSpPr>
        <p:spPr>
          <a:xfrm>
            <a:off x="6197050" y="5409382"/>
            <a:ext cx="86243" cy="14486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" name="Прямоугольник 179"/>
          <p:cNvSpPr/>
          <p:nvPr/>
        </p:nvSpPr>
        <p:spPr>
          <a:xfrm flipH="1">
            <a:off x="1918169" y="2507354"/>
            <a:ext cx="112941" cy="22897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2216844" y="4247546"/>
            <a:ext cx="89588" cy="62564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рямоугольник 180"/>
          <p:cNvSpPr/>
          <p:nvPr/>
        </p:nvSpPr>
        <p:spPr>
          <a:xfrm>
            <a:off x="7260083" y="2456844"/>
            <a:ext cx="75676" cy="16458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рямоугольник 181"/>
          <p:cNvSpPr/>
          <p:nvPr/>
        </p:nvSpPr>
        <p:spPr>
          <a:xfrm>
            <a:off x="6276" y="2369840"/>
            <a:ext cx="2290146" cy="12618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рямоугольник 183"/>
          <p:cNvSpPr/>
          <p:nvPr/>
        </p:nvSpPr>
        <p:spPr>
          <a:xfrm>
            <a:off x="6276" y="2055808"/>
            <a:ext cx="2290146" cy="1025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5" name="Прямоугольник 184"/>
          <p:cNvSpPr/>
          <p:nvPr/>
        </p:nvSpPr>
        <p:spPr>
          <a:xfrm>
            <a:off x="755575" y="1978811"/>
            <a:ext cx="514521" cy="140794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73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86" name="Овал 185"/>
          <p:cNvSpPr/>
          <p:nvPr/>
        </p:nvSpPr>
        <p:spPr>
          <a:xfrm>
            <a:off x="755575" y="5687305"/>
            <a:ext cx="1090697" cy="477999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Детский городок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187" name="Овал 186"/>
          <p:cNvSpPr/>
          <p:nvPr/>
        </p:nvSpPr>
        <p:spPr>
          <a:xfrm>
            <a:off x="1194510" y="2914651"/>
            <a:ext cx="651762" cy="1558017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Детский городок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188" name="Прямоугольник 187"/>
          <p:cNvSpPr/>
          <p:nvPr/>
        </p:nvSpPr>
        <p:spPr>
          <a:xfrm>
            <a:off x="7892944" y="5526749"/>
            <a:ext cx="639496" cy="109465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аптека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89" name="Прямоугольник 188"/>
          <p:cNvSpPr/>
          <p:nvPr/>
        </p:nvSpPr>
        <p:spPr>
          <a:xfrm>
            <a:off x="3995936" y="5517232"/>
            <a:ext cx="733508" cy="162589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err="1" smtClean="0">
                <a:solidFill>
                  <a:schemeClr val="tx1"/>
                </a:solidFill>
              </a:rPr>
              <a:t>С.рынок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90" name="Прямоугольник 189"/>
          <p:cNvSpPr/>
          <p:nvPr/>
        </p:nvSpPr>
        <p:spPr>
          <a:xfrm>
            <a:off x="6809409" y="2478769"/>
            <a:ext cx="45719" cy="1699254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91" name="Прямоугольник 190"/>
          <p:cNvSpPr/>
          <p:nvPr/>
        </p:nvSpPr>
        <p:spPr>
          <a:xfrm>
            <a:off x="6555766" y="3914713"/>
            <a:ext cx="67351" cy="4079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2" name="Прямоугольник 191"/>
          <p:cNvSpPr/>
          <p:nvPr/>
        </p:nvSpPr>
        <p:spPr>
          <a:xfrm flipV="1">
            <a:off x="6462198" y="4260448"/>
            <a:ext cx="236343" cy="7606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3" name="Прямоугольник 192"/>
          <p:cNvSpPr/>
          <p:nvPr/>
        </p:nvSpPr>
        <p:spPr>
          <a:xfrm>
            <a:off x="7335759" y="2348881"/>
            <a:ext cx="296946" cy="19421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" name="Прямоугольник 193"/>
          <p:cNvSpPr/>
          <p:nvPr/>
        </p:nvSpPr>
        <p:spPr>
          <a:xfrm>
            <a:off x="7812360" y="2636912"/>
            <a:ext cx="1051097" cy="359932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err="1" smtClean="0">
                <a:solidFill>
                  <a:schemeClr val="tx1"/>
                </a:solidFill>
              </a:rPr>
              <a:t>д</a:t>
            </a:r>
            <a:r>
              <a:rPr lang="ru-RU" sz="1000" dirty="0" smtClean="0">
                <a:solidFill>
                  <a:schemeClr val="tx1"/>
                </a:solidFill>
              </a:rPr>
              <a:t>/с№10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95" name="Прямоугольник 194"/>
          <p:cNvSpPr/>
          <p:nvPr/>
        </p:nvSpPr>
        <p:spPr>
          <a:xfrm>
            <a:off x="7645494" y="2482962"/>
            <a:ext cx="45719" cy="1625537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96" name="Прямоугольник 195"/>
          <p:cNvSpPr/>
          <p:nvPr/>
        </p:nvSpPr>
        <p:spPr>
          <a:xfrm>
            <a:off x="2251265" y="1073832"/>
            <a:ext cx="90314" cy="10590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2" name="Прямоугольник 201"/>
          <p:cNvSpPr/>
          <p:nvPr/>
        </p:nvSpPr>
        <p:spPr>
          <a:xfrm>
            <a:off x="9657" y="715457"/>
            <a:ext cx="7564650" cy="26527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ru-RU" sz="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ул.Яна</a:t>
            </a:r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Гуса</a:t>
            </a:r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3" name="Прямоугольник 202"/>
          <p:cNvSpPr/>
          <p:nvPr/>
        </p:nvSpPr>
        <p:spPr>
          <a:xfrm>
            <a:off x="393119" y="930532"/>
            <a:ext cx="1941638" cy="1116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" name="Прямоугольник 203"/>
          <p:cNvSpPr/>
          <p:nvPr/>
        </p:nvSpPr>
        <p:spPr>
          <a:xfrm>
            <a:off x="1968756" y="1202570"/>
            <a:ext cx="90314" cy="8859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" name="Прямоугольник 204"/>
          <p:cNvSpPr/>
          <p:nvPr/>
        </p:nvSpPr>
        <p:spPr>
          <a:xfrm flipV="1">
            <a:off x="260998" y="1216601"/>
            <a:ext cx="1977355" cy="815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6" name="Прямоугольник 205"/>
          <p:cNvSpPr/>
          <p:nvPr/>
        </p:nvSpPr>
        <p:spPr>
          <a:xfrm flipV="1">
            <a:off x="260998" y="977963"/>
            <a:ext cx="2085415" cy="794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7" name="Прямоугольник 206"/>
          <p:cNvSpPr/>
          <p:nvPr/>
        </p:nvSpPr>
        <p:spPr>
          <a:xfrm>
            <a:off x="10140" y="715457"/>
            <a:ext cx="501715" cy="425887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</a:t>
            </a:r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.Пушкина</a:t>
            </a:r>
          </a:p>
        </p:txBody>
      </p:sp>
      <p:sp>
        <p:nvSpPr>
          <p:cNvPr id="209" name="Прямоугольник 208"/>
          <p:cNvSpPr/>
          <p:nvPr/>
        </p:nvSpPr>
        <p:spPr>
          <a:xfrm>
            <a:off x="546533" y="1535371"/>
            <a:ext cx="128113" cy="514551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34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10" name="Прямоугольник 209"/>
          <p:cNvSpPr/>
          <p:nvPr/>
        </p:nvSpPr>
        <p:spPr>
          <a:xfrm>
            <a:off x="447798" y="2084249"/>
            <a:ext cx="114832" cy="740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1" name="Прямоугольник 210"/>
          <p:cNvSpPr/>
          <p:nvPr/>
        </p:nvSpPr>
        <p:spPr>
          <a:xfrm>
            <a:off x="447797" y="2369840"/>
            <a:ext cx="98736" cy="24966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3" name="Овал 212"/>
          <p:cNvSpPr/>
          <p:nvPr/>
        </p:nvSpPr>
        <p:spPr>
          <a:xfrm>
            <a:off x="693919" y="1386122"/>
            <a:ext cx="1244358" cy="495731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Детский городок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215" name="Прямоугольник 214"/>
          <p:cNvSpPr/>
          <p:nvPr/>
        </p:nvSpPr>
        <p:spPr>
          <a:xfrm flipH="1">
            <a:off x="447798" y="986371"/>
            <a:ext cx="98733" cy="11824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6" name="Прямоугольник 215"/>
          <p:cNvSpPr/>
          <p:nvPr/>
        </p:nvSpPr>
        <p:spPr>
          <a:xfrm>
            <a:off x="239904" y="537207"/>
            <a:ext cx="514521" cy="140794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18" name="Прямоугольник 217"/>
          <p:cNvSpPr/>
          <p:nvPr/>
        </p:nvSpPr>
        <p:spPr>
          <a:xfrm>
            <a:off x="1363938" y="562122"/>
            <a:ext cx="306351" cy="117620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19" name="Прямоугольник 218"/>
          <p:cNvSpPr/>
          <p:nvPr/>
        </p:nvSpPr>
        <p:spPr>
          <a:xfrm>
            <a:off x="1905199" y="577100"/>
            <a:ext cx="346066" cy="117377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20" name="Прямоугольник 219"/>
          <p:cNvSpPr/>
          <p:nvPr/>
        </p:nvSpPr>
        <p:spPr>
          <a:xfrm flipV="1">
            <a:off x="10141" y="698741"/>
            <a:ext cx="2368738" cy="9613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0" name="Прямоугольник 229"/>
          <p:cNvSpPr/>
          <p:nvPr/>
        </p:nvSpPr>
        <p:spPr>
          <a:xfrm>
            <a:off x="1043608" y="4653136"/>
            <a:ext cx="514521" cy="140794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39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31" name="Прямоугольник 230"/>
          <p:cNvSpPr/>
          <p:nvPr/>
        </p:nvSpPr>
        <p:spPr>
          <a:xfrm>
            <a:off x="662260" y="4564208"/>
            <a:ext cx="345344" cy="199104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37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32" name="Прямоугольник 231"/>
          <p:cNvSpPr/>
          <p:nvPr/>
        </p:nvSpPr>
        <p:spPr>
          <a:xfrm>
            <a:off x="965391" y="2543200"/>
            <a:ext cx="514521" cy="140794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err="1" smtClean="0">
                <a:solidFill>
                  <a:schemeClr val="tx1"/>
                </a:solidFill>
              </a:rPr>
              <a:t>бигам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33" name="Прямоугольник 232"/>
          <p:cNvSpPr/>
          <p:nvPr/>
        </p:nvSpPr>
        <p:spPr>
          <a:xfrm>
            <a:off x="750950" y="2521152"/>
            <a:ext cx="45719" cy="2080179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34" name="Прямоугольник 233"/>
          <p:cNvSpPr/>
          <p:nvPr/>
        </p:nvSpPr>
        <p:spPr>
          <a:xfrm>
            <a:off x="503256" y="3480706"/>
            <a:ext cx="122122" cy="789044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матрацы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35" name="Прямоугольник 234"/>
          <p:cNvSpPr/>
          <p:nvPr/>
        </p:nvSpPr>
        <p:spPr>
          <a:xfrm>
            <a:off x="3187433" y="4298481"/>
            <a:ext cx="2968744" cy="66623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36" name="Прямоугольник 235"/>
          <p:cNvSpPr/>
          <p:nvPr/>
        </p:nvSpPr>
        <p:spPr>
          <a:xfrm flipH="1">
            <a:off x="646928" y="2384321"/>
            <a:ext cx="56470" cy="221700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7" name="Прямоугольник 236"/>
          <p:cNvSpPr/>
          <p:nvPr/>
        </p:nvSpPr>
        <p:spPr>
          <a:xfrm flipH="1">
            <a:off x="2780223" y="-10306"/>
            <a:ext cx="81632" cy="690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8" name="Прямоугольник 237"/>
          <p:cNvSpPr/>
          <p:nvPr/>
        </p:nvSpPr>
        <p:spPr>
          <a:xfrm>
            <a:off x="2265511" y="-1651"/>
            <a:ext cx="90314" cy="6796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9" name="Прямоугольник 238"/>
          <p:cNvSpPr/>
          <p:nvPr/>
        </p:nvSpPr>
        <p:spPr>
          <a:xfrm>
            <a:off x="3042406" y="-1212"/>
            <a:ext cx="45719" cy="678773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40" name="Прямоугольник 239"/>
          <p:cNvSpPr/>
          <p:nvPr/>
        </p:nvSpPr>
        <p:spPr>
          <a:xfrm>
            <a:off x="3136289" y="135705"/>
            <a:ext cx="128113" cy="339387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70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41" name="Прямоугольник 240"/>
          <p:cNvSpPr/>
          <p:nvPr/>
        </p:nvSpPr>
        <p:spPr>
          <a:xfrm>
            <a:off x="2876449" y="74796"/>
            <a:ext cx="128113" cy="169694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к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42" name="Прямоугольник 241"/>
          <p:cNvSpPr/>
          <p:nvPr/>
        </p:nvSpPr>
        <p:spPr>
          <a:xfrm>
            <a:off x="2867749" y="635788"/>
            <a:ext cx="389368" cy="58689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44" name="Прямоугольник 243"/>
          <p:cNvSpPr/>
          <p:nvPr/>
        </p:nvSpPr>
        <p:spPr>
          <a:xfrm>
            <a:off x="3274648" y="27983"/>
            <a:ext cx="96131" cy="6517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5" name="Овал 244"/>
          <p:cNvSpPr/>
          <p:nvPr/>
        </p:nvSpPr>
        <p:spPr>
          <a:xfrm>
            <a:off x="3527859" y="74796"/>
            <a:ext cx="1462528" cy="355248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Детский городок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246" name="Прямоугольник 245"/>
          <p:cNvSpPr/>
          <p:nvPr/>
        </p:nvSpPr>
        <p:spPr>
          <a:xfrm>
            <a:off x="5210043" y="12294"/>
            <a:ext cx="96131" cy="6988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7" name="Прямоугольник 246"/>
          <p:cNvSpPr/>
          <p:nvPr/>
        </p:nvSpPr>
        <p:spPr>
          <a:xfrm>
            <a:off x="5092641" y="13371"/>
            <a:ext cx="96131" cy="6791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8" name="Прямоугольник 247"/>
          <p:cNvSpPr/>
          <p:nvPr/>
        </p:nvSpPr>
        <p:spPr>
          <a:xfrm>
            <a:off x="3403436" y="40751"/>
            <a:ext cx="96131" cy="651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9" name="Прямоугольник 248"/>
          <p:cNvSpPr/>
          <p:nvPr/>
        </p:nvSpPr>
        <p:spPr>
          <a:xfrm>
            <a:off x="5321437" y="145539"/>
            <a:ext cx="128113" cy="339387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78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250" name="Прямая соединительная линия 249"/>
          <p:cNvCxnSpPr/>
          <p:nvPr/>
        </p:nvCxnSpPr>
        <p:spPr>
          <a:xfrm>
            <a:off x="2767704" y="967886"/>
            <a:ext cx="1755233" cy="5832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Прямоугольник 250"/>
          <p:cNvSpPr/>
          <p:nvPr/>
        </p:nvSpPr>
        <p:spPr>
          <a:xfrm>
            <a:off x="4164281" y="527802"/>
            <a:ext cx="149903" cy="108908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52" name="Прямоугольник 251"/>
          <p:cNvSpPr/>
          <p:nvPr/>
        </p:nvSpPr>
        <p:spPr>
          <a:xfrm>
            <a:off x="4129077" y="654343"/>
            <a:ext cx="236343" cy="7633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3" name="Прямоугольник 252"/>
          <p:cNvSpPr/>
          <p:nvPr/>
        </p:nvSpPr>
        <p:spPr>
          <a:xfrm>
            <a:off x="5230918" y="654344"/>
            <a:ext cx="1495566" cy="890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4" name="Прямоугольник 253"/>
          <p:cNvSpPr/>
          <p:nvPr/>
        </p:nvSpPr>
        <p:spPr>
          <a:xfrm>
            <a:off x="5969469" y="919641"/>
            <a:ext cx="154181" cy="134572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5" name="Овал 264"/>
          <p:cNvSpPr/>
          <p:nvPr/>
        </p:nvSpPr>
        <p:spPr>
          <a:xfrm>
            <a:off x="5479061" y="244490"/>
            <a:ext cx="1002883" cy="153110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Детский городок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266" name="Прямоугольник 265"/>
          <p:cNvSpPr/>
          <p:nvPr/>
        </p:nvSpPr>
        <p:spPr>
          <a:xfrm>
            <a:off x="5456201" y="0"/>
            <a:ext cx="79706" cy="69251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7" name="Прямоугольник 266"/>
          <p:cNvSpPr/>
          <p:nvPr/>
        </p:nvSpPr>
        <p:spPr>
          <a:xfrm>
            <a:off x="6555766" y="134559"/>
            <a:ext cx="96922" cy="360040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68" name="Прямоугольник 267"/>
          <p:cNvSpPr/>
          <p:nvPr/>
        </p:nvSpPr>
        <p:spPr>
          <a:xfrm>
            <a:off x="6644427" y="0"/>
            <a:ext cx="82057" cy="71574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9" name="Прямоугольник 268"/>
          <p:cNvSpPr/>
          <p:nvPr/>
        </p:nvSpPr>
        <p:spPr>
          <a:xfrm>
            <a:off x="6481945" y="-10306"/>
            <a:ext cx="81846" cy="71164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0" name="Прямоугольник 269"/>
          <p:cNvSpPr/>
          <p:nvPr/>
        </p:nvSpPr>
        <p:spPr>
          <a:xfrm>
            <a:off x="6560452" y="127153"/>
            <a:ext cx="96922" cy="360040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15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71" name="Прямоугольник 270"/>
          <p:cNvSpPr/>
          <p:nvPr/>
        </p:nvSpPr>
        <p:spPr>
          <a:xfrm>
            <a:off x="3081467" y="818552"/>
            <a:ext cx="953996" cy="132267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Яна Гуса 8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72" name="Прямоугольник 271"/>
          <p:cNvSpPr/>
          <p:nvPr/>
        </p:nvSpPr>
        <p:spPr>
          <a:xfrm>
            <a:off x="5065133" y="12295"/>
            <a:ext cx="45719" cy="7311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3" name="Прямоугольник 272"/>
          <p:cNvSpPr/>
          <p:nvPr/>
        </p:nvSpPr>
        <p:spPr>
          <a:xfrm>
            <a:off x="3483211" y="31407"/>
            <a:ext cx="45719" cy="6780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4" name="Прямоугольник 273"/>
          <p:cNvSpPr/>
          <p:nvPr/>
        </p:nvSpPr>
        <p:spPr>
          <a:xfrm>
            <a:off x="6425158" y="1397595"/>
            <a:ext cx="156061" cy="360040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13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78" name="Прямоугольник 277"/>
          <p:cNvSpPr/>
          <p:nvPr/>
        </p:nvSpPr>
        <p:spPr>
          <a:xfrm>
            <a:off x="7076383" y="954743"/>
            <a:ext cx="1888105" cy="979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9" name="Прямоугольник 278"/>
          <p:cNvSpPr/>
          <p:nvPr/>
        </p:nvSpPr>
        <p:spPr>
          <a:xfrm>
            <a:off x="6395887" y="974955"/>
            <a:ext cx="53247" cy="12066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2" name="Прямоугольник 281"/>
          <p:cNvSpPr/>
          <p:nvPr/>
        </p:nvSpPr>
        <p:spPr>
          <a:xfrm flipV="1">
            <a:off x="6383312" y="2103706"/>
            <a:ext cx="236343" cy="7606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7" name="Прямоугольник 286"/>
          <p:cNvSpPr/>
          <p:nvPr/>
        </p:nvSpPr>
        <p:spPr>
          <a:xfrm>
            <a:off x="7223369" y="1042208"/>
            <a:ext cx="112389" cy="11375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5" name="Прямоугольник 294"/>
          <p:cNvSpPr/>
          <p:nvPr/>
        </p:nvSpPr>
        <p:spPr>
          <a:xfrm flipV="1">
            <a:off x="6398142" y="953536"/>
            <a:ext cx="236343" cy="7606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7" name="Прямоугольник 296"/>
          <p:cNvSpPr/>
          <p:nvPr/>
        </p:nvSpPr>
        <p:spPr>
          <a:xfrm>
            <a:off x="6916141" y="8915"/>
            <a:ext cx="307227" cy="904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8" name="Прямоугольник 297"/>
          <p:cNvSpPr/>
          <p:nvPr/>
        </p:nvSpPr>
        <p:spPr>
          <a:xfrm>
            <a:off x="7210537" y="172920"/>
            <a:ext cx="173292" cy="360040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r>
              <a:rPr lang="ru-RU" sz="1000" dirty="0" err="1" smtClean="0">
                <a:solidFill>
                  <a:schemeClr val="tx1"/>
                </a:solidFill>
              </a:rPr>
              <a:t>Ск</a:t>
            </a:r>
            <a:r>
              <a:rPr lang="ru-RU" sz="1000" dirty="0" smtClean="0">
                <a:solidFill>
                  <a:schemeClr val="tx1"/>
                </a:solidFill>
              </a:rPr>
              <a:t>.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99" name="Прямоугольник 298"/>
          <p:cNvSpPr/>
          <p:nvPr/>
        </p:nvSpPr>
        <p:spPr>
          <a:xfrm>
            <a:off x="7076383" y="13371"/>
            <a:ext cx="93927" cy="6684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0" name="Прямоугольник 299"/>
          <p:cNvSpPr/>
          <p:nvPr/>
        </p:nvSpPr>
        <p:spPr>
          <a:xfrm>
            <a:off x="6732240" y="0"/>
            <a:ext cx="45719" cy="74681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01" name="Прямоугольник 300"/>
          <p:cNvSpPr/>
          <p:nvPr/>
        </p:nvSpPr>
        <p:spPr>
          <a:xfrm>
            <a:off x="2051720" y="6463273"/>
            <a:ext cx="128113" cy="295889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04" name="Прямоугольник 303"/>
          <p:cNvSpPr/>
          <p:nvPr/>
        </p:nvSpPr>
        <p:spPr>
          <a:xfrm>
            <a:off x="3269331" y="4062780"/>
            <a:ext cx="2844030" cy="6704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5" name="Овал 304"/>
          <p:cNvSpPr/>
          <p:nvPr/>
        </p:nvSpPr>
        <p:spPr>
          <a:xfrm>
            <a:off x="2939466" y="6097018"/>
            <a:ext cx="2148526" cy="621561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Стадион</a:t>
            </a:r>
          </a:p>
          <a:p>
            <a:pPr algn="ctr"/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307" name="Прямоугольник 306"/>
          <p:cNvSpPr/>
          <p:nvPr/>
        </p:nvSpPr>
        <p:spPr>
          <a:xfrm>
            <a:off x="6037803" y="5798675"/>
            <a:ext cx="135941" cy="464055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err="1" smtClean="0">
                <a:solidFill>
                  <a:schemeClr val="tx1"/>
                </a:solidFill>
              </a:rPr>
              <a:t>эльд</a:t>
            </a:r>
            <a:r>
              <a:rPr lang="ru-RU" sz="1000" dirty="0" smtClean="0">
                <a:solidFill>
                  <a:schemeClr val="tx1"/>
                </a:solidFill>
              </a:rPr>
              <a:t>.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13" name="Прямоугольник 312"/>
          <p:cNvSpPr/>
          <p:nvPr/>
        </p:nvSpPr>
        <p:spPr>
          <a:xfrm>
            <a:off x="7039938" y="5966998"/>
            <a:ext cx="135941" cy="464055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почта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255" name="Прямая соединительная линия 254"/>
          <p:cNvCxnSpPr/>
          <p:nvPr/>
        </p:nvCxnSpPr>
        <p:spPr>
          <a:xfrm flipV="1">
            <a:off x="0" y="5085184"/>
            <a:ext cx="9144000" cy="24641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Прямая соединительная линия 313"/>
          <p:cNvCxnSpPr/>
          <p:nvPr/>
        </p:nvCxnSpPr>
        <p:spPr>
          <a:xfrm>
            <a:off x="121830" y="5163937"/>
            <a:ext cx="9117999" cy="1639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Прямая соединительная линия 334"/>
          <p:cNvCxnSpPr/>
          <p:nvPr/>
        </p:nvCxnSpPr>
        <p:spPr>
          <a:xfrm flipV="1">
            <a:off x="2364904" y="5758408"/>
            <a:ext cx="315144" cy="8386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0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301208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013176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4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157192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229200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085184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941168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0" name="Прямоугольник 349"/>
          <p:cNvSpPr/>
          <p:nvPr/>
        </p:nvSpPr>
        <p:spPr>
          <a:xfrm>
            <a:off x="2411760" y="5445224"/>
            <a:ext cx="45719" cy="216024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53" name="Прямоугольник 352"/>
          <p:cNvSpPr/>
          <p:nvPr/>
        </p:nvSpPr>
        <p:spPr>
          <a:xfrm>
            <a:off x="2555776" y="5445224"/>
            <a:ext cx="45719" cy="216024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54" name="Прямоугольник 353"/>
          <p:cNvSpPr/>
          <p:nvPr/>
        </p:nvSpPr>
        <p:spPr>
          <a:xfrm>
            <a:off x="2699792" y="5445224"/>
            <a:ext cx="45719" cy="216024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55" name="Минус 354"/>
          <p:cNvSpPr/>
          <p:nvPr/>
        </p:nvSpPr>
        <p:spPr>
          <a:xfrm>
            <a:off x="6084168" y="5157192"/>
            <a:ext cx="228541" cy="152400"/>
          </a:xfrm>
          <a:prstGeom prst="mathMinus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000"/>
              </a:solidFill>
            </a:endParaRPr>
          </a:p>
        </p:txBody>
      </p:sp>
      <p:sp>
        <p:nvSpPr>
          <p:cNvPr id="357" name="Минус 356"/>
          <p:cNvSpPr/>
          <p:nvPr/>
        </p:nvSpPr>
        <p:spPr>
          <a:xfrm>
            <a:off x="6084168" y="5013176"/>
            <a:ext cx="228541" cy="152400"/>
          </a:xfrm>
          <a:prstGeom prst="mathMinus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000"/>
              </a:solidFill>
            </a:endParaRPr>
          </a:p>
        </p:txBody>
      </p:sp>
      <p:sp>
        <p:nvSpPr>
          <p:cNvPr id="358" name="Минус 357"/>
          <p:cNvSpPr/>
          <p:nvPr/>
        </p:nvSpPr>
        <p:spPr>
          <a:xfrm>
            <a:off x="6084168" y="4869160"/>
            <a:ext cx="228541" cy="152400"/>
          </a:xfrm>
          <a:prstGeom prst="mathMinus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000"/>
              </a:solidFill>
            </a:endParaRPr>
          </a:p>
        </p:txBody>
      </p:sp>
      <p:sp>
        <p:nvSpPr>
          <p:cNvPr id="359" name="Минус 358"/>
          <p:cNvSpPr/>
          <p:nvPr/>
        </p:nvSpPr>
        <p:spPr>
          <a:xfrm>
            <a:off x="6948264" y="5085184"/>
            <a:ext cx="228541" cy="152400"/>
          </a:xfrm>
          <a:prstGeom prst="mathMinus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000"/>
              </a:solidFill>
            </a:endParaRPr>
          </a:p>
        </p:txBody>
      </p:sp>
      <p:sp>
        <p:nvSpPr>
          <p:cNvPr id="360" name="Минус 359"/>
          <p:cNvSpPr/>
          <p:nvPr/>
        </p:nvSpPr>
        <p:spPr>
          <a:xfrm>
            <a:off x="6948264" y="5229200"/>
            <a:ext cx="228541" cy="152400"/>
          </a:xfrm>
          <a:prstGeom prst="mathMinus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000"/>
              </a:solidFill>
            </a:endParaRPr>
          </a:p>
        </p:txBody>
      </p:sp>
      <p:sp>
        <p:nvSpPr>
          <p:cNvPr id="361" name="Минус 360"/>
          <p:cNvSpPr/>
          <p:nvPr/>
        </p:nvSpPr>
        <p:spPr>
          <a:xfrm>
            <a:off x="6948264" y="4941168"/>
            <a:ext cx="228541" cy="152400"/>
          </a:xfrm>
          <a:prstGeom prst="mathMinus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000"/>
              </a:solidFill>
            </a:endParaRPr>
          </a:p>
        </p:txBody>
      </p:sp>
      <p:sp>
        <p:nvSpPr>
          <p:cNvPr id="374" name="Прямоугольник 373"/>
          <p:cNvSpPr/>
          <p:nvPr/>
        </p:nvSpPr>
        <p:spPr>
          <a:xfrm>
            <a:off x="6372200" y="5517232"/>
            <a:ext cx="45719" cy="216024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75" name="Прямоугольник 374"/>
          <p:cNvSpPr/>
          <p:nvPr/>
        </p:nvSpPr>
        <p:spPr>
          <a:xfrm>
            <a:off x="6516216" y="5517232"/>
            <a:ext cx="45719" cy="216024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76" name="Прямоугольник 375"/>
          <p:cNvSpPr/>
          <p:nvPr/>
        </p:nvSpPr>
        <p:spPr>
          <a:xfrm>
            <a:off x="6660232" y="5517232"/>
            <a:ext cx="45719" cy="216024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80" name="Прямоугольник 379"/>
          <p:cNvSpPr/>
          <p:nvPr/>
        </p:nvSpPr>
        <p:spPr>
          <a:xfrm>
            <a:off x="2339752" y="1916832"/>
            <a:ext cx="45719" cy="216024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81" name="Прямоугольник 380"/>
          <p:cNvSpPr/>
          <p:nvPr/>
        </p:nvSpPr>
        <p:spPr>
          <a:xfrm>
            <a:off x="2627784" y="1916832"/>
            <a:ext cx="45719" cy="216024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82" name="Прямоугольник 381"/>
          <p:cNvSpPr/>
          <p:nvPr/>
        </p:nvSpPr>
        <p:spPr>
          <a:xfrm>
            <a:off x="2483768" y="1916832"/>
            <a:ext cx="45719" cy="216024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83" name="Прямоугольник 382"/>
          <p:cNvSpPr/>
          <p:nvPr/>
        </p:nvSpPr>
        <p:spPr>
          <a:xfrm>
            <a:off x="2483768" y="4653136"/>
            <a:ext cx="45719" cy="216024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84" name="Прямоугольник 383"/>
          <p:cNvSpPr/>
          <p:nvPr/>
        </p:nvSpPr>
        <p:spPr>
          <a:xfrm>
            <a:off x="2627784" y="4653136"/>
            <a:ext cx="45719" cy="216024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85" name="Прямоугольник 384"/>
          <p:cNvSpPr/>
          <p:nvPr/>
        </p:nvSpPr>
        <p:spPr>
          <a:xfrm>
            <a:off x="2339752" y="4653136"/>
            <a:ext cx="45719" cy="216024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92" name="Прямоугольник 391"/>
          <p:cNvSpPr/>
          <p:nvPr/>
        </p:nvSpPr>
        <p:spPr>
          <a:xfrm>
            <a:off x="7524328" y="1988840"/>
            <a:ext cx="531330" cy="167630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93" name="Прямоугольник 392"/>
          <p:cNvSpPr/>
          <p:nvPr/>
        </p:nvSpPr>
        <p:spPr>
          <a:xfrm>
            <a:off x="7596336" y="1052736"/>
            <a:ext cx="531330" cy="167630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90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94" name="Прямоугольник 393"/>
          <p:cNvSpPr/>
          <p:nvPr/>
        </p:nvSpPr>
        <p:spPr>
          <a:xfrm>
            <a:off x="8748464" y="1340768"/>
            <a:ext cx="135941" cy="464055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95" name="Прямоугольник 394"/>
          <p:cNvSpPr/>
          <p:nvPr/>
        </p:nvSpPr>
        <p:spPr>
          <a:xfrm>
            <a:off x="8892480" y="980728"/>
            <a:ext cx="86243" cy="14486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6" name="Прямоугольник 395"/>
          <p:cNvSpPr/>
          <p:nvPr/>
        </p:nvSpPr>
        <p:spPr>
          <a:xfrm>
            <a:off x="8604448" y="1052736"/>
            <a:ext cx="112389" cy="11375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7" name="Прямоугольник 396"/>
          <p:cNvSpPr/>
          <p:nvPr/>
        </p:nvSpPr>
        <p:spPr>
          <a:xfrm>
            <a:off x="7255895" y="1196752"/>
            <a:ext cx="1420561" cy="1440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8" name="Прямоугольник 397"/>
          <p:cNvSpPr/>
          <p:nvPr/>
        </p:nvSpPr>
        <p:spPr>
          <a:xfrm>
            <a:off x="7236296" y="1844824"/>
            <a:ext cx="1420561" cy="1440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9" name="Овал 398"/>
          <p:cNvSpPr/>
          <p:nvPr/>
        </p:nvSpPr>
        <p:spPr>
          <a:xfrm>
            <a:off x="7452320" y="1412776"/>
            <a:ext cx="1080120" cy="360040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Детский городок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400" name="Прямоугольник 399"/>
          <p:cNvSpPr/>
          <p:nvPr/>
        </p:nvSpPr>
        <p:spPr>
          <a:xfrm>
            <a:off x="7092280" y="1340768"/>
            <a:ext cx="156061" cy="360040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401" name="Прямоугольник 400"/>
          <p:cNvSpPr/>
          <p:nvPr/>
        </p:nvSpPr>
        <p:spPr>
          <a:xfrm>
            <a:off x="7020272" y="1"/>
            <a:ext cx="45719" cy="721683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02" name="Равнобедренный треугольник 401"/>
          <p:cNvSpPr/>
          <p:nvPr/>
        </p:nvSpPr>
        <p:spPr>
          <a:xfrm>
            <a:off x="3278594" y="4703440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3" name="Равнобедренный треугольник 402"/>
          <p:cNvSpPr/>
          <p:nvPr/>
        </p:nvSpPr>
        <p:spPr>
          <a:xfrm>
            <a:off x="5479779" y="4703440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4" name="Равнобедренный треугольник 403"/>
          <p:cNvSpPr/>
          <p:nvPr/>
        </p:nvSpPr>
        <p:spPr>
          <a:xfrm>
            <a:off x="4427984" y="4703440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0" name="Равнобедренный треугольник 409"/>
          <p:cNvSpPr/>
          <p:nvPr/>
        </p:nvSpPr>
        <p:spPr>
          <a:xfrm>
            <a:off x="7164288" y="4005064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1" name="Равнобедренный треугольник 410"/>
          <p:cNvSpPr/>
          <p:nvPr/>
        </p:nvSpPr>
        <p:spPr>
          <a:xfrm>
            <a:off x="899592" y="4797152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2" name="Равнобедренный треугольник 411"/>
          <p:cNvSpPr/>
          <p:nvPr/>
        </p:nvSpPr>
        <p:spPr>
          <a:xfrm>
            <a:off x="1835696" y="4797152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3" name="Равнобедренный треугольник 412"/>
          <p:cNvSpPr/>
          <p:nvPr/>
        </p:nvSpPr>
        <p:spPr>
          <a:xfrm>
            <a:off x="409354" y="2343756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19" name="Рисунок 418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6300192" y="4653136"/>
            <a:ext cx="288032" cy="277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2" name="Рисунок 421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5724128" y="5229200"/>
            <a:ext cx="288032" cy="277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3" name="Рисунок 422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6804248" y="5301208"/>
            <a:ext cx="288032" cy="277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4" name="Рисунок 423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7092280" y="4725144"/>
            <a:ext cx="288032" cy="277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5" name="Рисунок 424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5589240"/>
            <a:ext cx="288032" cy="277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6" name="Рисунок 425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1691680" y="5229200"/>
            <a:ext cx="269986" cy="25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7" name="Рисунок 426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2627784" y="5229200"/>
            <a:ext cx="269986" cy="25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8" name="Рисунок 427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7744" y="4365104"/>
            <a:ext cx="269986" cy="25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9" name="Рисунок 428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2979927" y="4805049"/>
            <a:ext cx="269986" cy="25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1" name="Рисунок 430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9792" y="2060848"/>
            <a:ext cx="269986" cy="25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2" name="Рисунок 431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95736" y="1700808"/>
            <a:ext cx="269986" cy="25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3" name="Равнобедренный треугольник 432"/>
          <p:cNvSpPr/>
          <p:nvPr/>
        </p:nvSpPr>
        <p:spPr>
          <a:xfrm>
            <a:off x="611560" y="908720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4" name="Равнобедренный треугольник 433"/>
          <p:cNvSpPr/>
          <p:nvPr/>
        </p:nvSpPr>
        <p:spPr>
          <a:xfrm>
            <a:off x="2120160" y="2339299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5" name="Равнобедренный треугольник 434"/>
          <p:cNvSpPr/>
          <p:nvPr/>
        </p:nvSpPr>
        <p:spPr>
          <a:xfrm>
            <a:off x="1691680" y="1988840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6" name="Равнобедренный треугольник 435"/>
          <p:cNvSpPr/>
          <p:nvPr/>
        </p:nvSpPr>
        <p:spPr>
          <a:xfrm>
            <a:off x="6300192" y="620688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7" name="Равнобедренный треугольник 436"/>
          <p:cNvSpPr/>
          <p:nvPr/>
        </p:nvSpPr>
        <p:spPr>
          <a:xfrm>
            <a:off x="8748464" y="2060848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8" name="Равнобедренный треугольник 437"/>
          <p:cNvSpPr/>
          <p:nvPr/>
        </p:nvSpPr>
        <p:spPr>
          <a:xfrm>
            <a:off x="7236296" y="2060848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9" name="Равнобедренный треугольник 438"/>
          <p:cNvSpPr/>
          <p:nvPr/>
        </p:nvSpPr>
        <p:spPr>
          <a:xfrm>
            <a:off x="8676456" y="5301208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0" name="Равнобедренный треугольник 439"/>
          <p:cNvSpPr/>
          <p:nvPr/>
        </p:nvSpPr>
        <p:spPr>
          <a:xfrm>
            <a:off x="8172400" y="4149080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1" name="Равнобедренный треугольник 440"/>
          <p:cNvSpPr/>
          <p:nvPr/>
        </p:nvSpPr>
        <p:spPr>
          <a:xfrm>
            <a:off x="7812360" y="5301208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2" name="Равнобедренный треугольник 441"/>
          <p:cNvSpPr/>
          <p:nvPr/>
        </p:nvSpPr>
        <p:spPr>
          <a:xfrm>
            <a:off x="302928" y="3480706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3" name="Равнобедренный треугольник 442"/>
          <p:cNvSpPr/>
          <p:nvPr/>
        </p:nvSpPr>
        <p:spPr>
          <a:xfrm>
            <a:off x="323528" y="5373216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4" name="Равнобедренный треугольник 443"/>
          <p:cNvSpPr/>
          <p:nvPr/>
        </p:nvSpPr>
        <p:spPr>
          <a:xfrm>
            <a:off x="1475656" y="5373216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5" name="Равнобедренный треугольник 444"/>
          <p:cNvSpPr/>
          <p:nvPr/>
        </p:nvSpPr>
        <p:spPr>
          <a:xfrm>
            <a:off x="2195736" y="908720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6" name="Равнобедренный треугольник 445"/>
          <p:cNvSpPr/>
          <p:nvPr/>
        </p:nvSpPr>
        <p:spPr>
          <a:xfrm>
            <a:off x="2915816" y="836712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7" name="Равнобедренный треугольник 446"/>
          <p:cNvSpPr/>
          <p:nvPr/>
        </p:nvSpPr>
        <p:spPr>
          <a:xfrm>
            <a:off x="5580112" y="908720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8" name="Равнобедренный треугольник 447"/>
          <p:cNvSpPr/>
          <p:nvPr/>
        </p:nvSpPr>
        <p:spPr>
          <a:xfrm>
            <a:off x="6084168" y="6525344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9" name="Равнобедренный треугольник 448"/>
          <p:cNvSpPr/>
          <p:nvPr/>
        </p:nvSpPr>
        <p:spPr>
          <a:xfrm>
            <a:off x="3419872" y="5301208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0" name="Равнобедренный треугольник 449"/>
          <p:cNvSpPr/>
          <p:nvPr/>
        </p:nvSpPr>
        <p:spPr>
          <a:xfrm>
            <a:off x="4932040" y="5229200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1" name="Равнобедренный треугольник 450"/>
          <p:cNvSpPr/>
          <p:nvPr/>
        </p:nvSpPr>
        <p:spPr>
          <a:xfrm>
            <a:off x="5724128" y="5517232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2" name="Равнобедренный треугольник 451"/>
          <p:cNvSpPr/>
          <p:nvPr/>
        </p:nvSpPr>
        <p:spPr>
          <a:xfrm>
            <a:off x="7740352" y="4653136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3" name="Равнобедренный треугольник 452"/>
          <p:cNvSpPr/>
          <p:nvPr/>
        </p:nvSpPr>
        <p:spPr>
          <a:xfrm>
            <a:off x="7236296" y="2420888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4" name="Прямоугольник 453"/>
          <p:cNvSpPr/>
          <p:nvPr/>
        </p:nvSpPr>
        <p:spPr>
          <a:xfrm>
            <a:off x="0" y="5589240"/>
            <a:ext cx="584827" cy="181162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48</a:t>
            </a:r>
            <a:endParaRPr lang="ru-RU" sz="1000" dirty="0">
              <a:solidFill>
                <a:schemeClr val="tx1"/>
              </a:solidFill>
            </a:endParaRPr>
          </a:p>
        </p:txBody>
      </p:sp>
      <p:pic>
        <p:nvPicPr>
          <p:cNvPr id="455" name="Picture 14" descr="http://kuruh.ru/znaki/5.16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64899" y="5172205"/>
            <a:ext cx="289726" cy="403717"/>
          </a:xfrm>
          <a:prstGeom prst="rect">
            <a:avLst/>
          </a:prstGeom>
          <a:noFill/>
        </p:spPr>
      </p:pic>
      <p:pic>
        <p:nvPicPr>
          <p:cNvPr id="456" name="Picture 14" descr="http://kuruh.ru/znaki/5.16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47664" y="4581128"/>
            <a:ext cx="289726" cy="403717"/>
          </a:xfrm>
          <a:prstGeom prst="rect">
            <a:avLst/>
          </a:prstGeom>
          <a:noFill/>
        </p:spPr>
      </p:pic>
      <p:pic>
        <p:nvPicPr>
          <p:cNvPr id="457" name="Picture 14" descr="http://kuruh.ru/znaki/5.16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27784" y="3645024"/>
            <a:ext cx="289726" cy="403717"/>
          </a:xfrm>
          <a:prstGeom prst="rect">
            <a:avLst/>
          </a:prstGeom>
          <a:noFill/>
        </p:spPr>
      </p:pic>
      <p:pic>
        <p:nvPicPr>
          <p:cNvPr id="470" name="Picture 8" descr="http://kuruh.ru/znaki/1.23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5400000">
            <a:off x="6444208" y="1988840"/>
            <a:ext cx="360040" cy="321117"/>
          </a:xfrm>
          <a:prstGeom prst="rect">
            <a:avLst/>
          </a:prstGeom>
          <a:noFill/>
        </p:spPr>
      </p:pic>
      <p:pic>
        <p:nvPicPr>
          <p:cNvPr id="471" name="Picture 8" descr="http://kuruh.ru/znaki/1.23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0800000">
            <a:off x="2555776" y="2636912"/>
            <a:ext cx="335133" cy="298903"/>
          </a:xfrm>
          <a:prstGeom prst="rect">
            <a:avLst/>
          </a:prstGeom>
          <a:noFill/>
        </p:spPr>
      </p:pic>
      <p:pic>
        <p:nvPicPr>
          <p:cNvPr id="472" name="Picture 12" descr="http://kuruh.ru/znaki/4.5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975708" y="3731188"/>
            <a:ext cx="307678" cy="312983"/>
          </a:xfrm>
          <a:prstGeom prst="rect">
            <a:avLst/>
          </a:prstGeom>
          <a:noFill/>
        </p:spPr>
      </p:pic>
      <p:pic>
        <p:nvPicPr>
          <p:cNvPr id="474" name="Picture 12" descr="http://kuruh.ru/znaki/4.5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80312" y="2204864"/>
            <a:ext cx="360040" cy="366248"/>
          </a:xfrm>
          <a:prstGeom prst="rect">
            <a:avLst/>
          </a:prstGeom>
          <a:noFill/>
        </p:spPr>
      </p:pic>
      <p:pic>
        <p:nvPicPr>
          <p:cNvPr id="475" name="Рисунок 474" descr="http://im7-tub-ru.yandex.net/i?id=372698444-20-72&amp;n=17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6200000">
            <a:off x="5326819" y="5169233"/>
            <a:ext cx="218553" cy="211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6" name="Рисунок 475" descr="http://im7-tub-ru.yandex.net/i?id=372698444-20-72&amp;n=17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400000">
            <a:off x="4218486" y="5150666"/>
            <a:ext cx="229709" cy="24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7" name="Рисунок 476" descr="http://im7-tub-ru.yandex.net/i?id=372698444-20-72&amp;n=17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28184" y="6237312"/>
            <a:ext cx="229709" cy="24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8" name="Рисунок 477" descr="http://im7-tub-ru.yandex.net/i?id=372698444-20-72&amp;n=17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1840" y="1700808"/>
            <a:ext cx="229709" cy="24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9" name="Picture 8" descr="http://kuruh.ru/znaki/1.23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5400000">
            <a:off x="5992698" y="568142"/>
            <a:ext cx="360040" cy="321117"/>
          </a:xfrm>
          <a:prstGeom prst="rect">
            <a:avLst/>
          </a:prstGeom>
          <a:noFill/>
        </p:spPr>
      </p:pic>
      <p:pic>
        <p:nvPicPr>
          <p:cNvPr id="48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301208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157192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013176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4" name="Прямоугольник 483"/>
          <p:cNvSpPr/>
          <p:nvPr/>
        </p:nvSpPr>
        <p:spPr>
          <a:xfrm>
            <a:off x="395536" y="4437112"/>
            <a:ext cx="45719" cy="216024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485" name="Прямоугольник 484"/>
          <p:cNvSpPr/>
          <p:nvPr/>
        </p:nvSpPr>
        <p:spPr>
          <a:xfrm>
            <a:off x="0" y="4437112"/>
            <a:ext cx="45719" cy="216024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486" name="Прямоугольник 485"/>
          <p:cNvSpPr/>
          <p:nvPr/>
        </p:nvSpPr>
        <p:spPr>
          <a:xfrm>
            <a:off x="179512" y="4437112"/>
            <a:ext cx="45719" cy="216024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pic>
        <p:nvPicPr>
          <p:cNvPr id="491" name="Рисунок 490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0" y="5229200"/>
            <a:ext cx="269986" cy="25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2" name="Рисунок 491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467544" y="4869160"/>
            <a:ext cx="269986" cy="25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3" name="Рисунок 492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4581128"/>
            <a:ext cx="269986" cy="25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4" name="Рисунок 493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077072"/>
            <a:ext cx="269986" cy="25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5" name="Рисунок 494" descr="http://im7-tub-ru.yandex.net/i?id=372698444-20-72&amp;n=17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400000">
            <a:off x="1115616" y="4797152"/>
            <a:ext cx="229709" cy="24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6" name="Прямоугольник 495"/>
          <p:cNvSpPr/>
          <p:nvPr/>
        </p:nvSpPr>
        <p:spPr>
          <a:xfrm>
            <a:off x="323528" y="1988840"/>
            <a:ext cx="45719" cy="144016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497" name="Прямоугольник 496"/>
          <p:cNvSpPr/>
          <p:nvPr/>
        </p:nvSpPr>
        <p:spPr>
          <a:xfrm>
            <a:off x="179512" y="1988840"/>
            <a:ext cx="45719" cy="144016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498" name="Прямоугольник 497"/>
          <p:cNvSpPr/>
          <p:nvPr/>
        </p:nvSpPr>
        <p:spPr>
          <a:xfrm>
            <a:off x="0" y="1988840"/>
            <a:ext cx="45719" cy="144016"/>
          </a:xfrm>
          <a:prstGeom prst="rect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pic>
        <p:nvPicPr>
          <p:cNvPr id="501" name="Рисунок 500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2060848"/>
            <a:ext cx="252028" cy="252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2" name="Рисунок 501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700808"/>
            <a:ext cx="251520" cy="25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3" name="5-конечная звезда 502"/>
          <p:cNvSpPr/>
          <p:nvPr/>
        </p:nvSpPr>
        <p:spPr>
          <a:xfrm>
            <a:off x="137380" y="5791130"/>
            <a:ext cx="360040" cy="338336"/>
          </a:xfrm>
          <a:prstGeom prst="star5">
            <a:avLst>
              <a:gd name="adj" fmla="val 12212"/>
              <a:gd name="hf" fmla="val 105146"/>
              <a:gd name="vf" fmla="val 110557"/>
            </a:avLst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5" name="Прямоугольник 314"/>
          <p:cNvSpPr/>
          <p:nvPr/>
        </p:nvSpPr>
        <p:spPr>
          <a:xfrm>
            <a:off x="3009164" y="2440372"/>
            <a:ext cx="366337" cy="53379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016293" y="4626020"/>
            <a:ext cx="131450" cy="2321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7" name="Picture 8" descr="http://kuruh.ru/znaki/1.23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0800000">
            <a:off x="2619056" y="1556791"/>
            <a:ext cx="364038" cy="324683"/>
          </a:xfrm>
          <a:prstGeom prst="rect">
            <a:avLst/>
          </a:prstGeom>
          <a:noFill/>
        </p:spPr>
      </p:pic>
      <p:sp>
        <p:nvSpPr>
          <p:cNvPr id="320" name="Прямоугольник 319"/>
          <p:cNvSpPr/>
          <p:nvPr/>
        </p:nvSpPr>
        <p:spPr>
          <a:xfrm flipV="1">
            <a:off x="4729444" y="4601331"/>
            <a:ext cx="1290091" cy="596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1" name="Прямая соединительная линия 320"/>
          <p:cNvCxnSpPr/>
          <p:nvPr/>
        </p:nvCxnSpPr>
        <p:spPr>
          <a:xfrm>
            <a:off x="924771" y="5305497"/>
            <a:ext cx="2485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Прямая соединительная линия 321"/>
          <p:cNvCxnSpPr/>
          <p:nvPr/>
        </p:nvCxnSpPr>
        <p:spPr>
          <a:xfrm>
            <a:off x="1077171" y="5457897"/>
            <a:ext cx="2485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Прямая соединительная линия 323"/>
          <p:cNvCxnSpPr/>
          <p:nvPr/>
        </p:nvCxnSpPr>
        <p:spPr>
          <a:xfrm>
            <a:off x="1325671" y="5017368"/>
            <a:ext cx="2485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Прямая соединительная линия 324"/>
          <p:cNvCxnSpPr/>
          <p:nvPr/>
        </p:nvCxnSpPr>
        <p:spPr>
          <a:xfrm>
            <a:off x="2173550" y="5024559"/>
            <a:ext cx="2485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Прямая соединительная линия 325"/>
          <p:cNvCxnSpPr/>
          <p:nvPr/>
        </p:nvCxnSpPr>
        <p:spPr>
          <a:xfrm>
            <a:off x="1355662" y="5275151"/>
            <a:ext cx="2485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Прямая соединительная линия 326"/>
          <p:cNvCxnSpPr/>
          <p:nvPr/>
        </p:nvCxnSpPr>
        <p:spPr>
          <a:xfrm>
            <a:off x="3704528" y="5262537"/>
            <a:ext cx="2485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Прямая соединительная линия 327"/>
          <p:cNvCxnSpPr/>
          <p:nvPr/>
        </p:nvCxnSpPr>
        <p:spPr>
          <a:xfrm>
            <a:off x="4270283" y="4998223"/>
            <a:ext cx="2485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Прямая соединительная линия 328"/>
          <p:cNvCxnSpPr/>
          <p:nvPr/>
        </p:nvCxnSpPr>
        <p:spPr>
          <a:xfrm>
            <a:off x="4312126" y="5250076"/>
            <a:ext cx="2485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Прямая соединительная линия 329"/>
          <p:cNvCxnSpPr/>
          <p:nvPr/>
        </p:nvCxnSpPr>
        <p:spPr>
          <a:xfrm>
            <a:off x="4705851" y="5275151"/>
            <a:ext cx="2485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Прямая соединительная линия 331"/>
          <p:cNvCxnSpPr/>
          <p:nvPr/>
        </p:nvCxnSpPr>
        <p:spPr>
          <a:xfrm>
            <a:off x="3747436" y="4984845"/>
            <a:ext cx="2485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Прямая соединительная линия 332"/>
          <p:cNvCxnSpPr/>
          <p:nvPr/>
        </p:nvCxnSpPr>
        <p:spPr>
          <a:xfrm>
            <a:off x="4741887" y="5017368"/>
            <a:ext cx="2485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Прямая соединительная линия 335"/>
          <p:cNvCxnSpPr/>
          <p:nvPr/>
        </p:nvCxnSpPr>
        <p:spPr>
          <a:xfrm>
            <a:off x="6510235" y="4998223"/>
            <a:ext cx="2485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Прямая соединительная линия 337"/>
          <p:cNvCxnSpPr/>
          <p:nvPr/>
        </p:nvCxnSpPr>
        <p:spPr>
          <a:xfrm>
            <a:off x="7307459" y="4998223"/>
            <a:ext cx="2485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Прямая соединительная линия 347"/>
          <p:cNvCxnSpPr/>
          <p:nvPr/>
        </p:nvCxnSpPr>
        <p:spPr>
          <a:xfrm>
            <a:off x="5384479" y="5002283"/>
            <a:ext cx="2485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Прямая соединительная линия 350"/>
          <p:cNvCxnSpPr/>
          <p:nvPr/>
        </p:nvCxnSpPr>
        <p:spPr>
          <a:xfrm>
            <a:off x="4464526" y="5402476"/>
            <a:ext cx="2485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Прямая соединительная линия 351"/>
          <p:cNvCxnSpPr/>
          <p:nvPr/>
        </p:nvCxnSpPr>
        <p:spPr>
          <a:xfrm>
            <a:off x="7613501" y="5262537"/>
            <a:ext cx="2485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2" name="Овал 361"/>
          <p:cNvSpPr/>
          <p:nvPr/>
        </p:nvSpPr>
        <p:spPr>
          <a:xfrm>
            <a:off x="6922598" y="4609088"/>
            <a:ext cx="131450" cy="2321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3" name="Прямоугольник 362"/>
          <p:cNvSpPr/>
          <p:nvPr/>
        </p:nvSpPr>
        <p:spPr>
          <a:xfrm>
            <a:off x="3143755" y="4404430"/>
            <a:ext cx="2983554" cy="682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4" name="Равнобедренный треугольник 363"/>
          <p:cNvSpPr/>
          <p:nvPr/>
        </p:nvSpPr>
        <p:spPr>
          <a:xfrm>
            <a:off x="298648" y="1098054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5" name="Равнобедренный треугольник 364"/>
          <p:cNvSpPr/>
          <p:nvPr/>
        </p:nvSpPr>
        <p:spPr>
          <a:xfrm>
            <a:off x="1800196" y="654301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6" name="Равнобедренный треугольник 365"/>
          <p:cNvSpPr/>
          <p:nvPr/>
        </p:nvSpPr>
        <p:spPr>
          <a:xfrm>
            <a:off x="53962" y="640180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7" name="Равнобедренный треугольник 366"/>
          <p:cNvSpPr/>
          <p:nvPr/>
        </p:nvSpPr>
        <p:spPr>
          <a:xfrm>
            <a:off x="2035241" y="1133881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8" name="Прямоугольник 367"/>
          <p:cNvSpPr/>
          <p:nvPr/>
        </p:nvSpPr>
        <p:spPr>
          <a:xfrm>
            <a:off x="1218185" y="2422894"/>
            <a:ext cx="389368" cy="58689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69" name="Прямоугольник 368"/>
          <p:cNvSpPr/>
          <p:nvPr/>
        </p:nvSpPr>
        <p:spPr>
          <a:xfrm>
            <a:off x="1864575" y="2441174"/>
            <a:ext cx="236967" cy="70116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70" name="Прямоугольник 369"/>
          <p:cNvSpPr/>
          <p:nvPr/>
        </p:nvSpPr>
        <p:spPr>
          <a:xfrm>
            <a:off x="652902" y="2443741"/>
            <a:ext cx="236967" cy="88839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pic>
        <p:nvPicPr>
          <p:cNvPr id="371" name="Picture 8" descr="http://kuruh.ru/znaki/1.23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5400000">
            <a:off x="909604" y="2167203"/>
            <a:ext cx="335133" cy="298903"/>
          </a:xfrm>
          <a:prstGeom prst="rect">
            <a:avLst/>
          </a:prstGeom>
          <a:noFill/>
        </p:spPr>
      </p:pic>
      <p:sp>
        <p:nvSpPr>
          <p:cNvPr id="373" name="Прямоугольник 372"/>
          <p:cNvSpPr/>
          <p:nvPr/>
        </p:nvSpPr>
        <p:spPr>
          <a:xfrm>
            <a:off x="2901405" y="1101103"/>
            <a:ext cx="131625" cy="430417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32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77" name="Равнобедренный треугольник 376"/>
          <p:cNvSpPr/>
          <p:nvPr/>
        </p:nvSpPr>
        <p:spPr>
          <a:xfrm>
            <a:off x="6804248" y="6093296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8" name="Равнобедренный треугольник 377"/>
          <p:cNvSpPr/>
          <p:nvPr/>
        </p:nvSpPr>
        <p:spPr>
          <a:xfrm>
            <a:off x="6988323" y="6732426"/>
            <a:ext cx="216024" cy="122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87" name="Рисунок 386" descr="http://im7-tub-ru.yandex.net/i?id=372698444-20-72&amp;n=17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400000">
            <a:off x="1325671" y="1881853"/>
            <a:ext cx="229709" cy="24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8" name="Picture 8" descr="http://kuruh.ru/znaki/1.23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5400000">
            <a:off x="3569674" y="4138613"/>
            <a:ext cx="360040" cy="321117"/>
          </a:xfrm>
          <a:prstGeom prst="rect">
            <a:avLst/>
          </a:prstGeom>
          <a:noFill/>
        </p:spPr>
      </p:pic>
      <p:sp>
        <p:nvSpPr>
          <p:cNvPr id="389" name="Прямоугольник 388"/>
          <p:cNvSpPr/>
          <p:nvPr/>
        </p:nvSpPr>
        <p:spPr>
          <a:xfrm>
            <a:off x="6701276" y="992648"/>
            <a:ext cx="45719" cy="1114421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90" name="Прямоугольник 389"/>
          <p:cNvSpPr/>
          <p:nvPr/>
        </p:nvSpPr>
        <p:spPr>
          <a:xfrm>
            <a:off x="7001452" y="979153"/>
            <a:ext cx="45719" cy="1189706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91" name="Прямоугольник 390"/>
          <p:cNvSpPr/>
          <p:nvPr/>
        </p:nvSpPr>
        <p:spPr>
          <a:xfrm>
            <a:off x="7139259" y="582257"/>
            <a:ext cx="421074" cy="974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72" name="Picture 8" descr="http://kuruh.ru/znaki/1.23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5400000" flipH="1">
            <a:off x="5274623" y="2006296"/>
            <a:ext cx="322944" cy="288031"/>
          </a:xfrm>
          <a:prstGeom prst="rect">
            <a:avLst/>
          </a:prstGeom>
          <a:noFill/>
          <a:scene3d>
            <a:camera prst="orthographicFront">
              <a:rot lat="271512" lon="21274001" rev="21274001"/>
            </a:camera>
            <a:lightRig rig="threePt" dir="t"/>
          </a:scene3d>
        </p:spPr>
      </p:pic>
      <p:pic>
        <p:nvPicPr>
          <p:cNvPr id="379" name="Рисунок 378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2195736" y="4725144"/>
            <a:ext cx="269986" cy="25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6" name="Рисунок 385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9792" y="5661248"/>
            <a:ext cx="269986" cy="25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5" name="Рисунок 404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5229200"/>
            <a:ext cx="288032" cy="277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6" name="Picture 8" descr="http://kuruh.ru/znaki/1.23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5400000">
            <a:off x="8440970" y="2080310"/>
            <a:ext cx="360040" cy="321117"/>
          </a:xfrm>
          <a:prstGeom prst="rect">
            <a:avLst/>
          </a:prstGeom>
          <a:noFill/>
        </p:spPr>
      </p:pic>
      <p:pic>
        <p:nvPicPr>
          <p:cNvPr id="515" name="Рисунок 514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9792" y="4653136"/>
            <a:ext cx="269986" cy="25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6" name="Рисунок 515" descr="http://www.adm-tavda.ru/userfiles/perehod%281%29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23728" y="5229200"/>
            <a:ext cx="269986" cy="25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37" name="Прямая со стрелкой 336"/>
          <p:cNvCxnSpPr/>
          <p:nvPr/>
        </p:nvCxnSpPr>
        <p:spPr>
          <a:xfrm>
            <a:off x="6156176" y="3668396"/>
            <a:ext cx="144016" cy="12064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Прямая со стрелкой 459"/>
          <p:cNvCxnSpPr/>
          <p:nvPr/>
        </p:nvCxnSpPr>
        <p:spPr>
          <a:xfrm flipH="1">
            <a:off x="6156176" y="3861048"/>
            <a:ext cx="72008" cy="4320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Прямая со стрелкой 460"/>
          <p:cNvCxnSpPr/>
          <p:nvPr/>
        </p:nvCxnSpPr>
        <p:spPr>
          <a:xfrm>
            <a:off x="6156176" y="4365104"/>
            <a:ext cx="0" cy="5040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Прямая со стрелкой 461"/>
          <p:cNvCxnSpPr/>
          <p:nvPr/>
        </p:nvCxnSpPr>
        <p:spPr>
          <a:xfrm>
            <a:off x="6156176" y="4941168"/>
            <a:ext cx="0" cy="5040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Прямая со стрелкой 462"/>
          <p:cNvCxnSpPr/>
          <p:nvPr/>
        </p:nvCxnSpPr>
        <p:spPr>
          <a:xfrm>
            <a:off x="6228184" y="5589240"/>
            <a:ext cx="0" cy="5040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Прямая со стрелкой 463"/>
          <p:cNvCxnSpPr/>
          <p:nvPr/>
        </p:nvCxnSpPr>
        <p:spPr>
          <a:xfrm>
            <a:off x="6228184" y="6353944"/>
            <a:ext cx="0" cy="5040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Прямая со стрелкой 406"/>
          <p:cNvCxnSpPr/>
          <p:nvPr/>
        </p:nvCxnSpPr>
        <p:spPr>
          <a:xfrm flipH="1">
            <a:off x="4139952" y="2492896"/>
            <a:ext cx="504056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Прямая со стрелкой 457"/>
          <p:cNvCxnSpPr/>
          <p:nvPr/>
        </p:nvCxnSpPr>
        <p:spPr>
          <a:xfrm flipH="1">
            <a:off x="2771800" y="3212976"/>
            <a:ext cx="8384" cy="42366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Прямая со стрелкой 458"/>
          <p:cNvCxnSpPr/>
          <p:nvPr/>
        </p:nvCxnSpPr>
        <p:spPr>
          <a:xfrm>
            <a:off x="2699792" y="2564904"/>
            <a:ext cx="27608" cy="51333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Прямая со стрелкой 464"/>
          <p:cNvCxnSpPr/>
          <p:nvPr/>
        </p:nvCxnSpPr>
        <p:spPr>
          <a:xfrm flipH="1">
            <a:off x="2699792" y="2492896"/>
            <a:ext cx="504056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Прямая со стрелкой 465"/>
          <p:cNvCxnSpPr/>
          <p:nvPr/>
        </p:nvCxnSpPr>
        <p:spPr>
          <a:xfrm flipH="1">
            <a:off x="3635896" y="2492896"/>
            <a:ext cx="504056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Прямая со стрелкой 468"/>
          <p:cNvCxnSpPr/>
          <p:nvPr/>
        </p:nvCxnSpPr>
        <p:spPr>
          <a:xfrm flipH="1">
            <a:off x="2771800" y="3933056"/>
            <a:ext cx="8384" cy="42366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Прямая со стрелкой 472"/>
          <p:cNvCxnSpPr/>
          <p:nvPr/>
        </p:nvCxnSpPr>
        <p:spPr>
          <a:xfrm flipH="1">
            <a:off x="2771800" y="4437112"/>
            <a:ext cx="8384" cy="42366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Прямая со стрелкой 479"/>
          <p:cNvCxnSpPr>
            <a:stCxn id="354" idx="3"/>
          </p:cNvCxnSpPr>
          <p:nvPr/>
        </p:nvCxnSpPr>
        <p:spPr>
          <a:xfrm flipH="1">
            <a:off x="2267744" y="5553236"/>
            <a:ext cx="477767" cy="3600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Прямая со стрелкой 486"/>
          <p:cNvCxnSpPr/>
          <p:nvPr/>
        </p:nvCxnSpPr>
        <p:spPr>
          <a:xfrm flipH="1">
            <a:off x="2771800" y="4941168"/>
            <a:ext cx="8384" cy="42366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0" name="Прямая со стрелкой 489"/>
          <p:cNvCxnSpPr/>
          <p:nvPr/>
        </p:nvCxnSpPr>
        <p:spPr>
          <a:xfrm flipH="1">
            <a:off x="827584" y="5517232"/>
            <a:ext cx="477767" cy="3600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Прямая со стрелкой 498"/>
          <p:cNvCxnSpPr/>
          <p:nvPr/>
        </p:nvCxnSpPr>
        <p:spPr>
          <a:xfrm flipH="1">
            <a:off x="1619672" y="5517232"/>
            <a:ext cx="477767" cy="3600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Прямая со стрелкой 499"/>
          <p:cNvCxnSpPr>
            <a:endCxn id="503" idx="0"/>
          </p:cNvCxnSpPr>
          <p:nvPr/>
        </p:nvCxnSpPr>
        <p:spPr>
          <a:xfrm flipH="1">
            <a:off x="317400" y="5589240"/>
            <a:ext cx="483896" cy="20189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330416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Условные обозначения: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жилая зона;                                                                               - искусственное освещение;</a:t>
            </a:r>
          </a:p>
          <a:p>
            <a:pPr marL="0" indent="0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- движение транспорта;                                                                                  - тротуары;</a:t>
            </a:r>
          </a:p>
          <a:p>
            <a:pPr marL="0" indent="0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- светофоры;</a:t>
            </a:r>
          </a:p>
          <a:p>
            <a:pPr marL="0" indent="0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- пешеходный переход;                                                                                        - движение детей;</a:t>
            </a:r>
          </a:p>
          <a:p>
            <a:pPr marL="0" indent="0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- зелёная зона                                                                                                                  - дорожные знаки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-     -проезжая часть;</a:t>
            </a:r>
          </a:p>
          <a:p>
            <a:pPr marL="0" indent="0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- парковка транспорта;                                                            - автобусная остановка</a:t>
            </a:r>
          </a:p>
          <a:p>
            <a:pPr marL="0" indent="0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-ограждение образовательного учреждения от  стоянки транспортных средств;</a:t>
            </a:r>
          </a:p>
          <a:p>
            <a:pPr marL="0" indent="0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-пешеходное ограждение                                             - пешеходный островок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60298" y="1543647"/>
            <a:ext cx="360040" cy="214304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50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472982" y="2193179"/>
            <a:ext cx="565188" cy="0"/>
          </a:xfrm>
          <a:prstGeom prst="straightConnector1">
            <a:avLst/>
          </a:prstGeom>
          <a:ln w="38100">
            <a:solidFill>
              <a:srgbClr val="00B050"/>
            </a:solidFill>
            <a:headEnd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642126" y="2060848"/>
            <a:ext cx="504056" cy="0"/>
          </a:xfrm>
          <a:prstGeom prst="straightConnector1">
            <a:avLst/>
          </a:prstGeom>
          <a:ln w="38100">
            <a:solidFill>
              <a:srgbClr val="00B050"/>
            </a:solidFill>
            <a:headEnd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Минус 14"/>
          <p:cNvSpPr/>
          <p:nvPr/>
        </p:nvSpPr>
        <p:spPr>
          <a:xfrm>
            <a:off x="395536" y="2852936"/>
            <a:ext cx="360040" cy="152400"/>
          </a:xfrm>
          <a:prstGeom prst="mathMinus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000"/>
              </a:solidFill>
            </a:endParaRPr>
          </a:p>
        </p:txBody>
      </p:sp>
      <p:sp>
        <p:nvSpPr>
          <p:cNvPr id="16" name="Минус 15"/>
          <p:cNvSpPr/>
          <p:nvPr/>
        </p:nvSpPr>
        <p:spPr>
          <a:xfrm>
            <a:off x="395536" y="2996952"/>
            <a:ext cx="360040" cy="152400"/>
          </a:xfrm>
          <a:prstGeom prst="mathMinus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000"/>
              </a:solidFill>
            </a:endParaRPr>
          </a:p>
        </p:txBody>
      </p:sp>
      <p:sp>
        <p:nvSpPr>
          <p:cNvPr id="17" name="Минус 16"/>
          <p:cNvSpPr/>
          <p:nvPr/>
        </p:nvSpPr>
        <p:spPr>
          <a:xfrm>
            <a:off x="395536" y="3140968"/>
            <a:ext cx="360040" cy="152400"/>
          </a:xfrm>
          <a:prstGeom prst="mathMinus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51520" y="4077072"/>
            <a:ext cx="1177280" cy="189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л.Радищева</a:t>
            </a:r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H="1">
            <a:off x="411875" y="4941168"/>
            <a:ext cx="856886" cy="0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40095" y="5445224"/>
            <a:ext cx="97167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Равнобедренный треугольник 22"/>
          <p:cNvSpPr/>
          <p:nvPr/>
        </p:nvSpPr>
        <p:spPr>
          <a:xfrm>
            <a:off x="4867029" y="1569228"/>
            <a:ext cx="288032" cy="14401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004048" y="2132856"/>
            <a:ext cx="1224136" cy="1440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5292080" y="2996952"/>
            <a:ext cx="792088" cy="0"/>
          </a:xfrm>
          <a:prstGeom prst="straightConnector1">
            <a:avLst/>
          </a:prstGeom>
          <a:ln w="41275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Рисунок 33" descr="http://www.adm-tavda.ru/userfiles/perehod%281%29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3501008"/>
            <a:ext cx="432048" cy="433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Рисунок 34" descr="http://im7-tub-ru.yandex.net/i?id=372698444-20-72&amp;n=1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4437112"/>
            <a:ext cx="360040" cy="303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4" descr="http://kuruh.ru/znaki/5.16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4149080"/>
            <a:ext cx="452380" cy="630366"/>
          </a:xfrm>
          <a:prstGeom prst="rect">
            <a:avLst/>
          </a:prstGeom>
          <a:noFill/>
        </p:spPr>
      </p:pic>
      <p:pic>
        <p:nvPicPr>
          <p:cNvPr id="28" name="Picture 12" descr="http://kuruh.ru/znaki/4.5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3501008"/>
            <a:ext cx="504056" cy="512747"/>
          </a:xfrm>
          <a:prstGeom prst="rect">
            <a:avLst/>
          </a:prstGeom>
          <a:noFill/>
        </p:spPr>
      </p:pic>
      <p:pic>
        <p:nvPicPr>
          <p:cNvPr id="29" name="Picture 8" descr="http://kuruh.ru/znaki/1.23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27984" y="3501008"/>
            <a:ext cx="521512" cy="465133"/>
          </a:xfrm>
          <a:prstGeom prst="rect">
            <a:avLst/>
          </a:prstGeom>
          <a:noFill/>
        </p:spPr>
      </p:pic>
      <p:sp>
        <p:nvSpPr>
          <p:cNvPr id="30" name="Овал 29"/>
          <p:cNvSpPr/>
          <p:nvPr/>
        </p:nvSpPr>
        <p:spPr>
          <a:xfrm>
            <a:off x="4818046" y="5301208"/>
            <a:ext cx="186002" cy="3707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510224" y="3664128"/>
            <a:ext cx="635958" cy="58689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6780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90872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План-схема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ОУ,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лан-схема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района расположения ОУ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парковочных мест,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пути движения транспортных средств и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маршруты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движения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воспитанников. </a:t>
            </a:r>
            <a:endParaRPr lang="ru-RU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0357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2.Пути движения транспортных средств к местам разгрузки/погрузки и рекомендуемых безопасных путей передвижения обучающихся (воспитанников) по территории образовательного учреждения</a:t>
            </a:r>
            <a:r>
              <a:rPr lang="ru-RU" sz="1800" dirty="0" smtClean="0">
                <a:solidFill>
                  <a:srgbClr val="C00000"/>
                </a:solidFill>
              </a:rPr>
              <a:t/>
            </a:r>
            <a:br>
              <a:rPr lang="ru-RU" sz="1800" dirty="0" smtClean="0">
                <a:solidFill>
                  <a:srgbClr val="C00000"/>
                </a:solidFill>
              </a:rPr>
            </a:br>
            <a:endParaRPr lang="ru-RU" sz="180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75856" y="2708920"/>
            <a:ext cx="720080" cy="1368152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76056" y="2708920"/>
            <a:ext cx="648072" cy="1368152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95936" y="3140968"/>
            <a:ext cx="1080120" cy="504056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ДОУ № 104</a:t>
            </a:r>
          </a:p>
          <a:p>
            <a:pPr algn="ctr"/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771800" y="2924944"/>
            <a:ext cx="0" cy="1656184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7020272" y="1700808"/>
            <a:ext cx="0" cy="1584176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771800" y="2780928"/>
            <a:ext cx="0" cy="288032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699792" y="4581128"/>
            <a:ext cx="2160240" cy="0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724128" y="4509120"/>
            <a:ext cx="1296144" cy="0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7020272" y="3284984"/>
            <a:ext cx="0" cy="1296144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771800" y="1700808"/>
            <a:ext cx="1440160" cy="0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4139952" y="1700808"/>
            <a:ext cx="2880320" cy="0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4860032" y="4437112"/>
            <a:ext cx="360040" cy="188431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5436096" y="4365104"/>
            <a:ext cx="357922" cy="141820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H="1" flipV="1">
            <a:off x="2771800" y="2831531"/>
            <a:ext cx="288032" cy="21405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2771800" y="1700808"/>
            <a:ext cx="0" cy="360040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H="1">
            <a:off x="2771800" y="1988840"/>
            <a:ext cx="360040" cy="72008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2843808" y="2276872"/>
            <a:ext cx="432048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>
            <a:off x="3347864" y="2276872"/>
            <a:ext cx="432048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>
            <a:off x="3851920" y="2276872"/>
            <a:ext cx="432048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/>
          <p:nvPr/>
        </p:nvCxnSpPr>
        <p:spPr>
          <a:xfrm>
            <a:off x="4283968" y="2276872"/>
            <a:ext cx="144016" cy="36004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>
            <a:off x="4499992" y="2636912"/>
            <a:ext cx="144016" cy="36004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 flipH="1" flipV="1">
            <a:off x="4716016" y="2564904"/>
            <a:ext cx="72008" cy="36004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/>
          <p:nvPr/>
        </p:nvCxnSpPr>
        <p:spPr>
          <a:xfrm flipH="1" flipV="1">
            <a:off x="4572000" y="2204864"/>
            <a:ext cx="72008" cy="36004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 flipH="1">
            <a:off x="3563888" y="2060848"/>
            <a:ext cx="504056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 flipH="1" flipV="1">
            <a:off x="4139952" y="2060848"/>
            <a:ext cx="360040" cy="72008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/>
          <p:nvPr/>
        </p:nvCxnSpPr>
        <p:spPr>
          <a:xfrm flipH="1">
            <a:off x="2987824" y="2060848"/>
            <a:ext cx="504056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 стрелкой 96"/>
          <p:cNvCxnSpPr/>
          <p:nvPr/>
        </p:nvCxnSpPr>
        <p:spPr>
          <a:xfrm>
            <a:off x="4572000" y="3717032"/>
            <a:ext cx="144016" cy="36004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 стрелкой 97"/>
          <p:cNvCxnSpPr/>
          <p:nvPr/>
        </p:nvCxnSpPr>
        <p:spPr>
          <a:xfrm flipV="1">
            <a:off x="5940152" y="4005064"/>
            <a:ext cx="144016" cy="36004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/>
          <p:nvPr/>
        </p:nvCxnSpPr>
        <p:spPr>
          <a:xfrm>
            <a:off x="4932040" y="4365104"/>
            <a:ext cx="432048" cy="72008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 стрелкой 99"/>
          <p:cNvCxnSpPr/>
          <p:nvPr/>
        </p:nvCxnSpPr>
        <p:spPr>
          <a:xfrm>
            <a:off x="5364088" y="4365104"/>
            <a:ext cx="432048" cy="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 стрелкой 109"/>
          <p:cNvCxnSpPr/>
          <p:nvPr/>
        </p:nvCxnSpPr>
        <p:spPr>
          <a:xfrm>
            <a:off x="2915816" y="3645024"/>
            <a:ext cx="0" cy="432048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 стрелкой 110"/>
          <p:cNvCxnSpPr/>
          <p:nvPr/>
        </p:nvCxnSpPr>
        <p:spPr>
          <a:xfrm flipH="1">
            <a:off x="2843808" y="3284984"/>
            <a:ext cx="360040" cy="288032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 стрелкой 111"/>
          <p:cNvCxnSpPr/>
          <p:nvPr/>
        </p:nvCxnSpPr>
        <p:spPr>
          <a:xfrm>
            <a:off x="4732784" y="4021832"/>
            <a:ext cx="144016" cy="36004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 стрелкой 112"/>
          <p:cNvCxnSpPr/>
          <p:nvPr/>
        </p:nvCxnSpPr>
        <p:spPr>
          <a:xfrm flipV="1">
            <a:off x="6084168" y="3501008"/>
            <a:ext cx="0" cy="432048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 стрелкой 120"/>
          <p:cNvCxnSpPr/>
          <p:nvPr/>
        </p:nvCxnSpPr>
        <p:spPr>
          <a:xfrm>
            <a:off x="3419872" y="4365104"/>
            <a:ext cx="576064" cy="72008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 стрелкой 121"/>
          <p:cNvCxnSpPr/>
          <p:nvPr/>
        </p:nvCxnSpPr>
        <p:spPr>
          <a:xfrm>
            <a:off x="2987824" y="4149080"/>
            <a:ext cx="288032" cy="288032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 стрелкой 126"/>
          <p:cNvCxnSpPr/>
          <p:nvPr/>
        </p:nvCxnSpPr>
        <p:spPr>
          <a:xfrm flipV="1">
            <a:off x="6084168" y="2996952"/>
            <a:ext cx="0" cy="432048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 стрелкой 127"/>
          <p:cNvCxnSpPr/>
          <p:nvPr/>
        </p:nvCxnSpPr>
        <p:spPr>
          <a:xfrm>
            <a:off x="4211960" y="4149080"/>
            <a:ext cx="432048" cy="72008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 стрелкой 128"/>
          <p:cNvCxnSpPr/>
          <p:nvPr/>
        </p:nvCxnSpPr>
        <p:spPr>
          <a:xfrm flipV="1">
            <a:off x="4067944" y="4077072"/>
            <a:ext cx="144016" cy="288032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 стрелкой 137"/>
          <p:cNvCxnSpPr/>
          <p:nvPr/>
        </p:nvCxnSpPr>
        <p:spPr>
          <a:xfrm flipV="1">
            <a:off x="6084168" y="2492896"/>
            <a:ext cx="0" cy="432048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Прямая со стрелкой 138"/>
          <p:cNvCxnSpPr/>
          <p:nvPr/>
        </p:nvCxnSpPr>
        <p:spPr>
          <a:xfrm flipV="1">
            <a:off x="6084168" y="2348880"/>
            <a:ext cx="360040" cy="144016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Прямая со стрелкой 142"/>
          <p:cNvCxnSpPr/>
          <p:nvPr/>
        </p:nvCxnSpPr>
        <p:spPr>
          <a:xfrm>
            <a:off x="6156176" y="3573016"/>
            <a:ext cx="360040" cy="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Прямая со стрелкой 145"/>
          <p:cNvCxnSpPr/>
          <p:nvPr/>
        </p:nvCxnSpPr>
        <p:spPr>
          <a:xfrm>
            <a:off x="6084168" y="3356992"/>
            <a:ext cx="504056" cy="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Равнобедренный треугольник 149"/>
          <p:cNvSpPr/>
          <p:nvPr/>
        </p:nvSpPr>
        <p:spPr>
          <a:xfrm>
            <a:off x="4716016" y="2852936"/>
            <a:ext cx="360040" cy="26632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2771800" y="2276872"/>
            <a:ext cx="0" cy="360040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H="1" flipV="1">
            <a:off x="2771800" y="2636912"/>
            <a:ext cx="288032" cy="21405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H="1" flipV="1">
            <a:off x="2771800" y="2276872"/>
            <a:ext cx="288032" cy="144015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>
            <a:off x="971600" y="5373216"/>
            <a:ext cx="504056" cy="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899592" y="6021288"/>
            <a:ext cx="576064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Ромб 67"/>
          <p:cNvSpPr/>
          <p:nvPr/>
        </p:nvSpPr>
        <p:spPr>
          <a:xfrm>
            <a:off x="3779912" y="5229200"/>
            <a:ext cx="360040" cy="338336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Равнобедренный треугольник 68"/>
          <p:cNvSpPr/>
          <p:nvPr/>
        </p:nvSpPr>
        <p:spPr>
          <a:xfrm>
            <a:off x="3779912" y="5877272"/>
            <a:ext cx="360040" cy="26632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Ромб 70"/>
          <p:cNvSpPr/>
          <p:nvPr/>
        </p:nvSpPr>
        <p:spPr>
          <a:xfrm>
            <a:off x="5580112" y="5157192"/>
            <a:ext cx="360040" cy="338336"/>
          </a:xfrm>
          <a:prstGeom prst="diamond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Овал 81"/>
          <p:cNvSpPr/>
          <p:nvPr/>
        </p:nvSpPr>
        <p:spPr>
          <a:xfrm>
            <a:off x="6516216" y="4293096"/>
            <a:ext cx="144016" cy="122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Овал 82"/>
          <p:cNvSpPr/>
          <p:nvPr/>
        </p:nvSpPr>
        <p:spPr>
          <a:xfrm>
            <a:off x="4355976" y="4365104"/>
            <a:ext cx="135632" cy="1306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Овал 83"/>
          <p:cNvSpPr/>
          <p:nvPr/>
        </p:nvSpPr>
        <p:spPr>
          <a:xfrm>
            <a:off x="3635896" y="436510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Овал 84"/>
          <p:cNvSpPr/>
          <p:nvPr/>
        </p:nvSpPr>
        <p:spPr>
          <a:xfrm>
            <a:off x="6732240" y="2852936"/>
            <a:ext cx="144016" cy="122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Овал 85"/>
          <p:cNvSpPr/>
          <p:nvPr/>
        </p:nvSpPr>
        <p:spPr>
          <a:xfrm flipH="1">
            <a:off x="6732240" y="371703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Овал 89"/>
          <p:cNvSpPr/>
          <p:nvPr/>
        </p:nvSpPr>
        <p:spPr>
          <a:xfrm flipV="1">
            <a:off x="3059832" y="436510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Овал 103"/>
          <p:cNvSpPr/>
          <p:nvPr/>
        </p:nvSpPr>
        <p:spPr>
          <a:xfrm>
            <a:off x="6732240" y="2204864"/>
            <a:ext cx="144016" cy="122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Овал 104"/>
          <p:cNvSpPr/>
          <p:nvPr/>
        </p:nvSpPr>
        <p:spPr>
          <a:xfrm>
            <a:off x="6732240" y="3284984"/>
            <a:ext cx="144016" cy="122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6" name="Прямая со стрелкой 105"/>
          <p:cNvCxnSpPr/>
          <p:nvPr/>
        </p:nvCxnSpPr>
        <p:spPr>
          <a:xfrm>
            <a:off x="6156176" y="4077072"/>
            <a:ext cx="432048" cy="72008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 стрелкой 106"/>
          <p:cNvCxnSpPr/>
          <p:nvPr/>
        </p:nvCxnSpPr>
        <p:spPr>
          <a:xfrm>
            <a:off x="6228184" y="2852936"/>
            <a:ext cx="432048" cy="72008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Овал 107"/>
          <p:cNvSpPr/>
          <p:nvPr/>
        </p:nvSpPr>
        <p:spPr>
          <a:xfrm>
            <a:off x="5724128" y="5949280"/>
            <a:ext cx="135632" cy="1306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рямоугольник 71"/>
          <p:cNvSpPr/>
          <p:nvPr/>
        </p:nvSpPr>
        <p:spPr>
          <a:xfrm>
            <a:off x="2699792" y="4653136"/>
            <a:ext cx="4392488" cy="21602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ул.Радищева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4283968" y="4941168"/>
            <a:ext cx="914400" cy="338336"/>
          </a:xfrm>
          <a:prstGeom prst="rect">
            <a:avLst/>
          </a:prstGeom>
          <a:solidFill>
            <a:srgbClr val="FFFF99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77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1547665" y="5229200"/>
            <a:ext cx="15121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1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движение детей на прогулку</a:t>
            </a:r>
            <a:endParaRPr lang="ru-RU" sz="11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1547665" y="5877272"/>
            <a:ext cx="18002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1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движение транспорта</a:t>
            </a:r>
            <a:endParaRPr lang="ru-RU" sz="11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5940152" y="5085184"/>
            <a:ext cx="62068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ворота</a:t>
            </a:r>
            <a:endParaRPr lang="ru-RU" sz="1100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4139952" y="5301208"/>
            <a:ext cx="71846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калитка</a:t>
            </a:r>
            <a:endParaRPr lang="ru-RU" sz="1100" dirty="0"/>
          </a:p>
        </p:txBody>
      </p:sp>
      <p:sp>
        <p:nvSpPr>
          <p:cNvPr id="93" name="Прямоугольник 92"/>
          <p:cNvSpPr/>
          <p:nvPr/>
        </p:nvSpPr>
        <p:spPr>
          <a:xfrm>
            <a:off x="4355976" y="5877272"/>
            <a:ext cx="13415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место </a:t>
            </a:r>
            <a:r>
              <a:rPr lang="ru-RU" sz="12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погрузки и</a:t>
            </a:r>
          </a:p>
          <a:p>
            <a:r>
              <a:rPr lang="ru-RU" sz="12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разгрузки</a:t>
            </a:r>
            <a:endParaRPr lang="ru-RU" sz="1200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6012160" y="5877272"/>
            <a:ext cx="70083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участки</a:t>
            </a:r>
            <a:endParaRPr lang="ru-RU" sz="1100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2483768" y="1700808"/>
            <a:ext cx="216024" cy="31683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Ул.Кирова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1" name="Ромб 100"/>
          <p:cNvSpPr/>
          <p:nvPr/>
        </p:nvSpPr>
        <p:spPr>
          <a:xfrm>
            <a:off x="2483768" y="2564904"/>
            <a:ext cx="360040" cy="338336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Ромб 101"/>
          <p:cNvSpPr/>
          <p:nvPr/>
        </p:nvSpPr>
        <p:spPr>
          <a:xfrm>
            <a:off x="2483768" y="1988840"/>
            <a:ext cx="360040" cy="338336"/>
          </a:xfrm>
          <a:prstGeom prst="diamond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Прямоугольник 102"/>
          <p:cNvSpPr/>
          <p:nvPr/>
        </p:nvSpPr>
        <p:spPr>
          <a:xfrm>
            <a:off x="2123728" y="2852936"/>
            <a:ext cx="288032" cy="842392"/>
          </a:xfrm>
          <a:prstGeom prst="rect">
            <a:avLst/>
          </a:prstGeom>
          <a:solidFill>
            <a:srgbClr val="FFFF99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11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Движение детей в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спортшколу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и на Набережную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условные обозначения: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движение детей в спортивную школу </a:t>
            </a:r>
          </a:p>
          <a:p>
            <a:pPr>
              <a:buNone/>
            </a:pPr>
            <a:r>
              <a:rPr lang="ru-RU" sz="2000" dirty="0" smtClean="0"/>
              <a:t>                  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- движение детей на Набережную;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- здание спортивной школы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16" name="5-конечная звезда 15"/>
          <p:cNvSpPr/>
          <p:nvPr/>
        </p:nvSpPr>
        <p:spPr>
          <a:xfrm>
            <a:off x="827584" y="3284984"/>
            <a:ext cx="755576" cy="698376"/>
          </a:xfrm>
          <a:prstGeom prst="star5">
            <a:avLst>
              <a:gd name="adj" fmla="val 12212"/>
              <a:gd name="hf" fmla="val 105146"/>
              <a:gd name="vf" fmla="val 110557"/>
            </a:avLst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 стрелкой 16"/>
          <p:cNvCxnSpPr/>
          <p:nvPr/>
        </p:nvCxnSpPr>
        <p:spPr>
          <a:xfrm flipH="1">
            <a:off x="1259632" y="1916832"/>
            <a:ext cx="648072" cy="0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1259632" y="2924944"/>
            <a:ext cx="504056" cy="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556792"/>
            <a:ext cx="3240360" cy="142617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3.План-схема движения детей на Набережную</a:t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(продолжение)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588224" y="1916832"/>
            <a:ext cx="144016" cy="155679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588224" y="4509120"/>
            <a:ext cx="144016" cy="14401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364088" y="6309320"/>
            <a:ext cx="3779912" cy="216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588224" y="332656"/>
            <a:ext cx="144016" cy="15567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804248" y="260648"/>
            <a:ext cx="1224136" cy="6048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ул.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Кирова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6" name="Рисунок 25" descr="http://www.adm-tavda.ru/userfiles/perehod%281%29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6660744" y="3212464"/>
            <a:ext cx="432048" cy="433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Прямоугольник 32"/>
          <p:cNvSpPr/>
          <p:nvPr/>
        </p:nvSpPr>
        <p:spPr>
          <a:xfrm>
            <a:off x="5436096" y="6525344"/>
            <a:ext cx="3707904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Ул.Набережная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573016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717032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933056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221088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437112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949280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093296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237312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077072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Рисунок 49" descr="http://www.adm-tavda.ru/userfiles/perehod%281%29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6804248" y="5445224"/>
            <a:ext cx="432048" cy="433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" name="Прямоугольник 54"/>
          <p:cNvSpPr/>
          <p:nvPr/>
        </p:nvSpPr>
        <p:spPr>
          <a:xfrm>
            <a:off x="8100392" y="260648"/>
            <a:ext cx="144016" cy="19168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8100392" y="2132856"/>
            <a:ext cx="144016" cy="20882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3861048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4149080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4005064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" name="Прямоугольник 63"/>
          <p:cNvSpPr/>
          <p:nvPr/>
        </p:nvSpPr>
        <p:spPr>
          <a:xfrm>
            <a:off x="6084168" y="476672"/>
            <a:ext cx="432048" cy="1008112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эльдорадо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5580112" y="2132856"/>
            <a:ext cx="432048" cy="1008112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юбилейный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8388424" y="2204864"/>
            <a:ext cx="432048" cy="1008112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Учили</a:t>
            </a:r>
          </a:p>
          <a:p>
            <a:pPr algn="ctr"/>
            <a:r>
              <a:rPr lang="ru-RU" sz="1000" dirty="0" err="1" smtClean="0">
                <a:solidFill>
                  <a:schemeClr val="tx1"/>
                </a:solidFill>
              </a:rPr>
              <a:t>ще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8316416" y="404664"/>
            <a:ext cx="432048" cy="1008112"/>
          </a:xfrm>
          <a:prstGeom prst="rect">
            <a:avLst/>
          </a:prstGeom>
          <a:solidFill>
            <a:srgbClr val="FFFF99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err="1" smtClean="0">
                <a:solidFill>
                  <a:schemeClr val="tx1"/>
                </a:solidFill>
              </a:rPr>
              <a:t>Поч</a:t>
            </a:r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та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5148064" y="3717032"/>
            <a:ext cx="3995936" cy="8640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  <p:pic>
        <p:nvPicPr>
          <p:cNvPr id="4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789040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Рисунок 50" descr="http://www.adm-tavda.ru/userfiles/perehod%281%29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6084680" y="4292584"/>
            <a:ext cx="432048" cy="433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Прямоугольник 53"/>
          <p:cNvSpPr/>
          <p:nvPr/>
        </p:nvSpPr>
        <p:spPr>
          <a:xfrm>
            <a:off x="8028384" y="4581128"/>
            <a:ext cx="144016" cy="13681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005064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221088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437112"/>
            <a:ext cx="20161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3" name="Прямоугольник 62"/>
          <p:cNvSpPr/>
          <p:nvPr/>
        </p:nvSpPr>
        <p:spPr>
          <a:xfrm>
            <a:off x="8100392" y="3573016"/>
            <a:ext cx="144016" cy="1440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5436096" y="5949280"/>
            <a:ext cx="3707904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949280"/>
            <a:ext cx="217739" cy="72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Рисунок 44" descr="http://www.adm-tavda.ru/userfiles/perehod%281%29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6084680" y="6092784"/>
            <a:ext cx="432048" cy="433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093296"/>
            <a:ext cx="217739" cy="72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237312"/>
            <a:ext cx="217739" cy="72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1" name="Прямая со стрелкой 60"/>
          <p:cNvCxnSpPr/>
          <p:nvPr/>
        </p:nvCxnSpPr>
        <p:spPr>
          <a:xfrm>
            <a:off x="6660232" y="3356992"/>
            <a:ext cx="0" cy="5040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>
            <a:off x="6660232" y="2708920"/>
            <a:ext cx="0" cy="5040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6660232" y="1916832"/>
            <a:ext cx="0" cy="5040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>
            <a:off x="6660232" y="1196752"/>
            <a:ext cx="0" cy="5040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>
            <a:off x="6660232" y="404664"/>
            <a:ext cx="0" cy="5040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>
            <a:off x="6660232" y="5517232"/>
            <a:ext cx="0" cy="5040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>
            <a:off x="6660232" y="4797152"/>
            <a:ext cx="0" cy="5040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>
            <a:off x="6660232" y="4149080"/>
            <a:ext cx="0" cy="5040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>
            <a:off x="6660232" y="6021288"/>
            <a:ext cx="0" cy="5040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>
            <a:off x="6948264" y="6381328"/>
            <a:ext cx="50405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www.derev-grad.ru/stroitelstvo/tehnicheskoe-regulirovanie-promyshlennosti/inye-voprosy/img2264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324552"/>
            <a:ext cx="864096" cy="715683"/>
          </a:xfrm>
          <a:prstGeom prst="rect">
            <a:avLst/>
          </a:prstGeom>
          <a:noFill/>
        </p:spPr>
      </p:pic>
      <p:pic>
        <p:nvPicPr>
          <p:cNvPr id="1028" name="Picture 4" descr="http://i046.radikal.ru/1107/64/462cd9d6a5c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5010945"/>
            <a:ext cx="648072" cy="648072"/>
          </a:xfrm>
          <a:prstGeom prst="rect">
            <a:avLst/>
          </a:prstGeom>
          <a:noFill/>
        </p:spPr>
      </p:pic>
      <p:pic>
        <p:nvPicPr>
          <p:cNvPr id="1030" name="Picture 6" descr="http://images.prom.ua/151775_w640_h640_124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2276872"/>
            <a:ext cx="736069" cy="645841"/>
          </a:xfrm>
          <a:prstGeom prst="rect">
            <a:avLst/>
          </a:prstGeom>
          <a:noFill/>
        </p:spPr>
      </p:pic>
      <p:pic>
        <p:nvPicPr>
          <p:cNvPr id="1032" name="Picture 8" descr="http://kuruh.ru/znaki/1.23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35696" y="4653136"/>
            <a:ext cx="704850" cy="628651"/>
          </a:xfrm>
          <a:prstGeom prst="rect">
            <a:avLst/>
          </a:prstGeom>
          <a:noFill/>
        </p:spPr>
      </p:pic>
      <p:pic>
        <p:nvPicPr>
          <p:cNvPr id="1034" name="Picture 10" descr="http://kuruh.ru/znaki/3.10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63888" y="1772816"/>
            <a:ext cx="581025" cy="571501"/>
          </a:xfrm>
          <a:prstGeom prst="rect">
            <a:avLst/>
          </a:prstGeom>
          <a:noFill/>
        </p:spPr>
      </p:pic>
      <p:pic>
        <p:nvPicPr>
          <p:cNvPr id="1036" name="Picture 12" descr="http://kuruh.ru/znaki/4.5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11760" y="1124744"/>
            <a:ext cx="552450" cy="561975"/>
          </a:xfrm>
          <a:prstGeom prst="rect">
            <a:avLst/>
          </a:prstGeom>
          <a:noFill/>
        </p:spPr>
      </p:pic>
      <p:pic>
        <p:nvPicPr>
          <p:cNvPr id="1038" name="Picture 14" descr="http://kuruh.ru/znaki/5.16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699792" y="2492896"/>
            <a:ext cx="581025" cy="809626"/>
          </a:xfrm>
          <a:prstGeom prst="rect">
            <a:avLst/>
          </a:prstGeom>
          <a:noFill/>
        </p:spPr>
      </p:pic>
      <p:pic>
        <p:nvPicPr>
          <p:cNvPr id="1040" name="Picture 16" descr="http://kuruh.ru/znaki/5.20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627784" y="4869160"/>
            <a:ext cx="590550" cy="600076"/>
          </a:xfrm>
          <a:prstGeom prst="rect">
            <a:avLst/>
          </a:prstGeom>
          <a:noFill/>
        </p:spPr>
      </p:pic>
      <p:pic>
        <p:nvPicPr>
          <p:cNvPr id="1042" name="Picture 18" descr="http://kuruh.ru/znaki/5.21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5576" y="4797152"/>
            <a:ext cx="609600" cy="8953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1265</TotalTime>
  <Words>351</Words>
  <Application>Microsoft Office PowerPoint</Application>
  <PresentationFormat>Экран (4:3)</PresentationFormat>
  <Paragraphs>248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Условные обозначения:</vt:lpstr>
      <vt:lpstr>Слайд 4</vt:lpstr>
      <vt:lpstr>2.Пути движения транспортных средств к местам разгрузки/погрузки и рекомендуемых безопасных путей передвижения обучающихся (воспитанников) по территории образовательного учреждения </vt:lpstr>
      <vt:lpstr>Движение детей в спортшколу и на Набережную условные обозначения:</vt:lpstr>
      <vt:lpstr>3.План-схема движения детей на Набережную (продолжение)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Дом</cp:lastModifiedBy>
  <cp:revision>108</cp:revision>
  <cp:lastPrinted>2013-05-24T11:01:20Z</cp:lastPrinted>
  <dcterms:created xsi:type="dcterms:W3CDTF">2013-05-24T08:05:13Z</dcterms:created>
  <dcterms:modified xsi:type="dcterms:W3CDTF">2013-06-17T20:10:14Z</dcterms:modified>
</cp:coreProperties>
</file>