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9" r:id="rId3"/>
    <p:sldId id="260" r:id="rId4"/>
    <p:sldId id="256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F0FA6-05CF-418E-BED5-01B313763E57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8967-4A07-4ABC-B9D1-7EF279262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8967-4A07-4ABC-B9D1-7EF2792625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7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7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8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3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9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4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5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08F3-D64A-454D-91B1-97E1E38D00C4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25EA-2832-4430-BF4C-894034D71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5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424936" cy="62067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145000"/>
              <a:defRPr/>
            </a:pPr>
            <a:endParaRPr lang="ru-RU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347" y="1214422"/>
            <a:ext cx="60880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Дидактическая игра</a:t>
            </a:r>
          </a:p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«Морской бой»</a:t>
            </a:r>
            <a:endParaRPr lang="ru-RU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454" r="25605"/>
          <a:stretch/>
        </p:blipFill>
        <p:spPr>
          <a:xfrm>
            <a:off x="755576" y="3106734"/>
            <a:ext cx="3882008" cy="2863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614687"/>
            <a:ext cx="336126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145000"/>
              <a:defRPr/>
            </a:pPr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©Детский сад 104, Рыбинск, 2017 год</a:t>
            </a:r>
          </a:p>
          <a:p>
            <a:pPr lvl="0" defTabSz="45720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145000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/>
                <a:cs typeface="Arial"/>
              </a:rPr>
              <a:t>©</a:t>
            </a:r>
            <a:r>
              <a:rPr lang="ru-RU" sz="1600" dirty="0">
                <a:solidFill>
                  <a:prstClr val="black"/>
                </a:solidFill>
                <a:latin typeface="Arial"/>
                <a:cs typeface="Arial"/>
              </a:rPr>
              <a:t>Юдина Галина Владимировна,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8209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2913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“потопить” 10 кораблей противника путем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корабль.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представляет собой квадрат, состоящий из 10 строк, обозначенных числами от 1 до 10 и 10 столбцов, обозначенных буквами от А до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цели определяются именем столбца и строки.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игровом поле размещены корабли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Вокруг корабля пустые ячейки. Участникам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“овладеть” всеми кораблями.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делают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“выстрелы”, указывая координаты на игровом поле.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произошло попадание в одну из палуб, то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начисляется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очко и дается право на следующий выстрел. Если попадания не произошло,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пропуск хода. Игра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после того, как участники “овладели” всеми кораблями.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игрок, набравший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очков. 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6082"/>
            <a:ext cx="8640960" cy="6408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6610" y="1714489"/>
            <a:ext cx="454946" cy="380344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51618" y="3090521"/>
            <a:ext cx="909938" cy="421015"/>
            <a:chOff x="1133248" y="3071810"/>
            <a:chExt cx="866984" cy="357190"/>
          </a:xfrm>
          <a:solidFill>
            <a:srgbClr val="7030A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33248" y="3071810"/>
              <a:ext cx="428628" cy="357190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71604" y="3071810"/>
              <a:ext cx="428628" cy="357190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577982" y="2437835"/>
            <a:ext cx="857256" cy="357190"/>
            <a:chOff x="928662" y="2928934"/>
            <a:chExt cx="857256" cy="35719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57290" y="2928934"/>
              <a:ext cx="428628" cy="35719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ятиугольник 13"/>
            <p:cNvSpPr/>
            <p:nvPr/>
          </p:nvSpPr>
          <p:spPr>
            <a:xfrm rot="10800000">
              <a:off x="928662" y="2928934"/>
              <a:ext cx="357190" cy="357190"/>
            </a:xfrm>
            <a:prstGeom prst="homePlat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4414" y="785794"/>
            <a:ext cx="614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игровом поле находятся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69339" y="3814785"/>
            <a:ext cx="1386437" cy="458427"/>
            <a:chOff x="1169340" y="3916023"/>
            <a:chExt cx="1416702" cy="35719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169340" y="3916023"/>
              <a:ext cx="472234" cy="35719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641574" y="3916023"/>
              <a:ext cx="472234" cy="35719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113808" y="3916023"/>
              <a:ext cx="472234" cy="35719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57488" y="157161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однопалубных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3929" y="231112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двухпалубных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6050" y="297721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трехпалубных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корабля;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50" y="37861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 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четырехпалубный корабль.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 rot="10800000">
            <a:off x="1169338" y="3090519"/>
            <a:ext cx="353393" cy="421016"/>
          </a:xfrm>
          <a:prstGeom prst="homePlate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707194" y="3814785"/>
            <a:ext cx="427223" cy="458428"/>
          </a:xfrm>
          <a:prstGeom prst="homePlat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1577982" y="2438752"/>
            <a:ext cx="883574" cy="395589"/>
            <a:chOff x="928662" y="2928934"/>
            <a:chExt cx="857256" cy="35719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357290" y="2928934"/>
              <a:ext cx="428628" cy="357190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ятиугольник 38"/>
            <p:cNvSpPr/>
            <p:nvPr/>
          </p:nvSpPr>
          <p:spPr>
            <a:xfrm rot="10800000">
              <a:off x="928662" y="2928934"/>
              <a:ext cx="357190" cy="357190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2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714356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71435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571604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142708" y="1227693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286116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3857620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429124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000628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572132" y="1214422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215074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786578" y="121442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71604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143108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714612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286116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429124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5000628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572132" y="1714488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6215074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786578" y="171448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571604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143108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2714612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3286116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857620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429124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5000628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572132" y="2214554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215074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786578" y="221455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571604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143108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714612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286116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3857620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429124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000628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572132" y="2714620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215074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6786578" y="271462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571604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143108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2714612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3286116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857620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4429124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5000628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572132" y="3214686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215074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786578" y="3214686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1571604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2143108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2714612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3286116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3857620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429124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000628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5572132" y="3714752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215074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6786578" y="3714752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571604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143108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2714612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3286116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3857620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4429124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5000628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5572132" y="4214818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6215074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6786578" y="4214818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571604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2143108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2714612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3286116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857620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4429124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5000628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5572132" y="4714884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6215074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6786578" y="4714884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1571604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2143108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2714612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286116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3857620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4429124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5000628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5572132" y="5214950"/>
            <a:ext cx="642942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6215074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/>
          <p:cNvSpPr/>
          <p:nvPr/>
        </p:nvSpPr>
        <p:spPr>
          <a:xfrm>
            <a:off x="6786578" y="5214950"/>
            <a:ext cx="571504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3366199" y="810252"/>
            <a:ext cx="387599" cy="332731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6215074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1571604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2143108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5703600" y="4822043"/>
            <a:ext cx="439235" cy="319129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6858017" y="2814518"/>
            <a:ext cx="406184" cy="328729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37703" y="5294917"/>
            <a:ext cx="433243" cy="370461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ятиугольник 190"/>
          <p:cNvSpPr/>
          <p:nvPr/>
        </p:nvSpPr>
        <p:spPr>
          <a:xfrm rot="16200000">
            <a:off x="3393273" y="2821777"/>
            <a:ext cx="357190" cy="285752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Скругленный прямоугольник 191"/>
          <p:cNvSpPr/>
          <p:nvPr/>
        </p:nvSpPr>
        <p:spPr>
          <a:xfrm>
            <a:off x="3357554" y="3286124"/>
            <a:ext cx="428628" cy="35719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ятиугольник 193"/>
          <p:cNvSpPr/>
          <p:nvPr/>
        </p:nvSpPr>
        <p:spPr>
          <a:xfrm rot="10800000">
            <a:off x="5679286" y="3786190"/>
            <a:ext cx="464347" cy="321469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6286512" y="3786190"/>
            <a:ext cx="428628" cy="35719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6286512" y="1285860"/>
            <a:ext cx="428628" cy="35719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ятиугольник 196"/>
          <p:cNvSpPr/>
          <p:nvPr/>
        </p:nvSpPr>
        <p:spPr>
          <a:xfrm rot="5400000">
            <a:off x="6322228" y="1821647"/>
            <a:ext cx="392909" cy="321468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2714612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5590444" y="1204715"/>
            <a:ext cx="631268" cy="4903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2214546" y="4286256"/>
            <a:ext cx="428628" cy="35719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2786050" y="4286256"/>
            <a:ext cx="428628" cy="35719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Скругленный прямоугольник 203"/>
          <p:cNvSpPr/>
          <p:nvPr/>
        </p:nvSpPr>
        <p:spPr>
          <a:xfrm>
            <a:off x="3357554" y="4286256"/>
            <a:ext cx="428628" cy="35719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5072066" y="2285992"/>
            <a:ext cx="428628" cy="35719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5072066" y="1785926"/>
            <a:ext cx="428628" cy="35719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214546" y="2285992"/>
            <a:ext cx="428628" cy="35719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Скругленный прямоугольник 211"/>
          <p:cNvSpPr/>
          <p:nvPr/>
        </p:nvSpPr>
        <p:spPr>
          <a:xfrm>
            <a:off x="2214546" y="1785926"/>
            <a:ext cx="428628" cy="357190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3857620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429124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4993989" y="734038"/>
            <a:ext cx="577341" cy="487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591245" y="1695464"/>
            <a:ext cx="644723" cy="5185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6215074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0" name="Скругленный прямоугольник 219"/>
          <p:cNvSpPr/>
          <p:nvPr/>
        </p:nvSpPr>
        <p:spPr>
          <a:xfrm>
            <a:off x="6799854" y="7176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1" name="Скругленный прямоугольник 220"/>
          <p:cNvSpPr/>
          <p:nvPr/>
        </p:nvSpPr>
        <p:spPr>
          <a:xfrm>
            <a:off x="1571604" y="12144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5604520" y="2194871"/>
            <a:ext cx="604896" cy="5062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2714612" y="12144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3286116" y="12144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" name="Скругленный прямоугольник 224"/>
          <p:cNvSpPr/>
          <p:nvPr/>
        </p:nvSpPr>
        <p:spPr>
          <a:xfrm>
            <a:off x="3857620" y="12144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4429124" y="12144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7" name="Скругленный прямоугольник 226"/>
          <p:cNvSpPr/>
          <p:nvPr/>
        </p:nvSpPr>
        <p:spPr>
          <a:xfrm>
            <a:off x="5572131" y="2701349"/>
            <a:ext cx="636305" cy="4976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571331" y="727627"/>
            <a:ext cx="650381" cy="4834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6787379" y="1225301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1" name="Скругленный прямоугольник 230"/>
          <p:cNvSpPr/>
          <p:nvPr/>
        </p:nvSpPr>
        <p:spPr>
          <a:xfrm>
            <a:off x="1571604" y="171448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2126774" y="172775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714612" y="171448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3286116" y="171448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3857620" y="171448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4429123" y="1714488"/>
            <a:ext cx="603893" cy="4803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6203046" y="2214286"/>
            <a:ext cx="596807" cy="5197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10739" y="1198081"/>
            <a:ext cx="564065" cy="5130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6785777" y="1718883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1571604" y="221455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6215074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2714612" y="221455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3286116" y="221455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3857620" y="221455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4429123" y="2185875"/>
            <a:ext cx="570523" cy="5287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3294788" y="71435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6799854" y="2216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1571604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000628" y="2685941"/>
            <a:ext cx="578142" cy="5237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2714612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5" name="Скругленный прямоугольник 254"/>
          <p:cNvSpPr/>
          <p:nvPr/>
        </p:nvSpPr>
        <p:spPr>
          <a:xfrm>
            <a:off x="5000628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" name="Скругленный прямоугольник 255"/>
          <p:cNvSpPr/>
          <p:nvPr/>
        </p:nvSpPr>
        <p:spPr>
          <a:xfrm>
            <a:off x="3857620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4429124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289436" y="2728849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5000967" y="2189873"/>
            <a:ext cx="603892" cy="5157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3857620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6794745" y="2720070"/>
            <a:ext cx="565687" cy="4865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1571604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2143108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2714612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6213452" y="32144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7" name="Скругленный прямоугольник 266"/>
          <p:cNvSpPr/>
          <p:nvPr/>
        </p:nvSpPr>
        <p:spPr>
          <a:xfrm>
            <a:off x="2143108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8" name="Скругленный прямоугольник 267"/>
          <p:cNvSpPr/>
          <p:nvPr/>
        </p:nvSpPr>
        <p:spPr>
          <a:xfrm>
            <a:off x="5010096" y="1706364"/>
            <a:ext cx="572483" cy="4910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9" name="Скругленный прямоугольник 268"/>
          <p:cNvSpPr/>
          <p:nvPr/>
        </p:nvSpPr>
        <p:spPr>
          <a:xfrm>
            <a:off x="3286116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0" name="Скругленный прямоугольник 269"/>
          <p:cNvSpPr/>
          <p:nvPr/>
        </p:nvSpPr>
        <p:spPr>
          <a:xfrm>
            <a:off x="5572132" y="5214950"/>
            <a:ext cx="642942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1" name="Скругленный прямоугольник 270"/>
          <p:cNvSpPr/>
          <p:nvPr/>
        </p:nvSpPr>
        <p:spPr>
          <a:xfrm>
            <a:off x="6215074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2" name="Скругленный прямоугольник 271"/>
          <p:cNvSpPr/>
          <p:nvPr/>
        </p:nvSpPr>
        <p:spPr>
          <a:xfrm>
            <a:off x="3291704" y="3227957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3" name="Скругленный прямоугольник 272"/>
          <p:cNvSpPr/>
          <p:nvPr/>
        </p:nvSpPr>
        <p:spPr>
          <a:xfrm>
            <a:off x="6202277" y="371782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4429124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5" name="Скругленный прямоугольник 274"/>
          <p:cNvSpPr/>
          <p:nvPr/>
        </p:nvSpPr>
        <p:spPr>
          <a:xfrm>
            <a:off x="6215074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" name="Скругленный прямоугольник 275"/>
          <p:cNvSpPr/>
          <p:nvPr/>
        </p:nvSpPr>
        <p:spPr>
          <a:xfrm>
            <a:off x="5013904" y="3686073"/>
            <a:ext cx="558228" cy="5287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7" name="Скругленный прямоугольник 276"/>
          <p:cNvSpPr/>
          <p:nvPr/>
        </p:nvSpPr>
        <p:spPr>
          <a:xfrm>
            <a:off x="5568812" y="3714484"/>
            <a:ext cx="642942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8" name="Скругленный прямоугольник 277"/>
          <p:cNvSpPr/>
          <p:nvPr/>
        </p:nvSpPr>
        <p:spPr>
          <a:xfrm>
            <a:off x="4429123" y="3728024"/>
            <a:ext cx="583979" cy="4867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9" name="Скругленный прямоугольник 278"/>
          <p:cNvSpPr/>
          <p:nvPr/>
        </p:nvSpPr>
        <p:spPr>
          <a:xfrm>
            <a:off x="3857620" y="3714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0" name="Скругленный прямоугольник 279"/>
          <p:cNvSpPr/>
          <p:nvPr/>
        </p:nvSpPr>
        <p:spPr>
          <a:xfrm>
            <a:off x="3286116" y="3714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1" name="Скругленный прямоугольник 280"/>
          <p:cNvSpPr/>
          <p:nvPr/>
        </p:nvSpPr>
        <p:spPr>
          <a:xfrm>
            <a:off x="6773301" y="4221494"/>
            <a:ext cx="583979" cy="5134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2714612" y="3714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3" name="Скругленный прямоугольник 282"/>
          <p:cNvSpPr/>
          <p:nvPr/>
        </p:nvSpPr>
        <p:spPr>
          <a:xfrm>
            <a:off x="2143108" y="3714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4" name="Скругленный прямоугольник 283"/>
          <p:cNvSpPr/>
          <p:nvPr/>
        </p:nvSpPr>
        <p:spPr>
          <a:xfrm>
            <a:off x="1571604" y="371475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5" name="Скругленный прямоугольник 284"/>
          <p:cNvSpPr/>
          <p:nvPr/>
        </p:nvSpPr>
        <p:spPr>
          <a:xfrm>
            <a:off x="2137450" y="221113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" name="Скругленный прямоугольник 285"/>
          <p:cNvSpPr/>
          <p:nvPr/>
        </p:nvSpPr>
        <p:spPr>
          <a:xfrm>
            <a:off x="6785777" y="3193505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" name="Скругленный прямоугольник 286"/>
          <p:cNvSpPr/>
          <p:nvPr/>
        </p:nvSpPr>
        <p:spPr>
          <a:xfrm>
            <a:off x="2143108" y="271462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8" name="Скругленный прямоугольник 287"/>
          <p:cNvSpPr/>
          <p:nvPr/>
        </p:nvSpPr>
        <p:spPr>
          <a:xfrm>
            <a:off x="4429124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9" name="Скругленный прямоугольник 288"/>
          <p:cNvSpPr/>
          <p:nvPr/>
        </p:nvSpPr>
        <p:spPr>
          <a:xfrm>
            <a:off x="2143108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0" name="Скругленный прямоугольник 289"/>
          <p:cNvSpPr/>
          <p:nvPr/>
        </p:nvSpPr>
        <p:spPr>
          <a:xfrm>
            <a:off x="2143108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1" name="Скругленный прямоугольник 290"/>
          <p:cNvSpPr/>
          <p:nvPr/>
        </p:nvSpPr>
        <p:spPr>
          <a:xfrm>
            <a:off x="5000628" y="3214686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2" name="Скругленный прямоугольник 291"/>
          <p:cNvSpPr/>
          <p:nvPr/>
        </p:nvSpPr>
        <p:spPr>
          <a:xfrm>
            <a:off x="1571604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3" name="Скругленный прямоугольник 292"/>
          <p:cNvSpPr/>
          <p:nvPr/>
        </p:nvSpPr>
        <p:spPr>
          <a:xfrm>
            <a:off x="1571604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4" name="Скругленный прямоугольник 293"/>
          <p:cNvSpPr/>
          <p:nvPr/>
        </p:nvSpPr>
        <p:spPr>
          <a:xfrm>
            <a:off x="6785777" y="4708142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5" name="Скругленный прямоугольник 294"/>
          <p:cNvSpPr/>
          <p:nvPr/>
        </p:nvSpPr>
        <p:spPr>
          <a:xfrm>
            <a:off x="2714612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6" name="Скругленный прямоугольник 295"/>
          <p:cNvSpPr/>
          <p:nvPr/>
        </p:nvSpPr>
        <p:spPr>
          <a:xfrm>
            <a:off x="6785777" y="3701481"/>
            <a:ext cx="570683" cy="5132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" name="Скругленный прямоугольник 296"/>
          <p:cNvSpPr/>
          <p:nvPr/>
        </p:nvSpPr>
        <p:spPr>
          <a:xfrm>
            <a:off x="5553866" y="3212281"/>
            <a:ext cx="666224" cy="5001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8" name="Скругленный прямоугольник 297"/>
          <p:cNvSpPr/>
          <p:nvPr/>
        </p:nvSpPr>
        <p:spPr>
          <a:xfrm>
            <a:off x="2714612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9" name="Скругленный прямоугольник 298"/>
          <p:cNvSpPr/>
          <p:nvPr/>
        </p:nvSpPr>
        <p:spPr>
          <a:xfrm>
            <a:off x="5572132" y="4214818"/>
            <a:ext cx="642942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0" name="Скругленный прямоугольник 299"/>
          <p:cNvSpPr/>
          <p:nvPr/>
        </p:nvSpPr>
        <p:spPr>
          <a:xfrm>
            <a:off x="3857620" y="4214818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1" name="Скругленный прямоугольник 300"/>
          <p:cNvSpPr/>
          <p:nvPr/>
        </p:nvSpPr>
        <p:spPr>
          <a:xfrm>
            <a:off x="5000628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2" name="Скругленный прямоугольник 301"/>
          <p:cNvSpPr/>
          <p:nvPr/>
        </p:nvSpPr>
        <p:spPr>
          <a:xfrm>
            <a:off x="4429124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3" name="Скругленный прямоугольник 302"/>
          <p:cNvSpPr/>
          <p:nvPr/>
        </p:nvSpPr>
        <p:spPr>
          <a:xfrm>
            <a:off x="3857620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4" name="Скругленный прямоугольник 303"/>
          <p:cNvSpPr/>
          <p:nvPr/>
        </p:nvSpPr>
        <p:spPr>
          <a:xfrm>
            <a:off x="3286116" y="4714884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5" name="Скругленный прямоугольник 304"/>
          <p:cNvSpPr/>
          <p:nvPr/>
        </p:nvSpPr>
        <p:spPr>
          <a:xfrm>
            <a:off x="2714612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6" name="Скругленный прямоугольник 305"/>
          <p:cNvSpPr/>
          <p:nvPr/>
        </p:nvSpPr>
        <p:spPr>
          <a:xfrm>
            <a:off x="3286116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" name="Скругленный прямоугольник 306"/>
          <p:cNvSpPr/>
          <p:nvPr/>
        </p:nvSpPr>
        <p:spPr>
          <a:xfrm>
            <a:off x="3826789" y="5208208"/>
            <a:ext cx="585581" cy="5133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" name="Скругленный прямоугольник 307"/>
          <p:cNvSpPr/>
          <p:nvPr/>
        </p:nvSpPr>
        <p:spPr>
          <a:xfrm>
            <a:off x="4429124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9" name="Скругленный прямоугольник 308"/>
          <p:cNvSpPr/>
          <p:nvPr/>
        </p:nvSpPr>
        <p:spPr>
          <a:xfrm>
            <a:off x="5000628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0" name="Скругленный прямоугольник 309"/>
          <p:cNvSpPr/>
          <p:nvPr/>
        </p:nvSpPr>
        <p:spPr>
          <a:xfrm>
            <a:off x="5571330" y="4734894"/>
            <a:ext cx="642942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1" name="Скругленный прямоугольник 310"/>
          <p:cNvSpPr/>
          <p:nvPr/>
        </p:nvSpPr>
        <p:spPr>
          <a:xfrm>
            <a:off x="6785777" y="5214950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2" name="TextBox 311"/>
          <p:cNvSpPr txBox="1"/>
          <p:nvPr/>
        </p:nvSpPr>
        <p:spPr>
          <a:xfrm>
            <a:off x="1571604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2143108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2714612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3286116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</a:t>
            </a:r>
          </a:p>
        </p:txBody>
      </p:sp>
      <p:sp>
        <p:nvSpPr>
          <p:cNvPr id="316" name="TextBox 315"/>
          <p:cNvSpPr txBox="1"/>
          <p:nvPr/>
        </p:nvSpPr>
        <p:spPr>
          <a:xfrm flipH="1">
            <a:off x="3857620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</a:p>
        </p:txBody>
      </p:sp>
      <p:sp>
        <p:nvSpPr>
          <p:cNvPr id="317" name="TextBox 316"/>
          <p:cNvSpPr txBox="1"/>
          <p:nvPr/>
        </p:nvSpPr>
        <p:spPr>
          <a:xfrm flipH="1">
            <a:off x="4429124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Е</a:t>
            </a:r>
          </a:p>
        </p:txBody>
      </p:sp>
      <p:sp>
        <p:nvSpPr>
          <p:cNvPr id="318" name="TextBox 317"/>
          <p:cNvSpPr txBox="1"/>
          <p:nvPr/>
        </p:nvSpPr>
        <p:spPr>
          <a:xfrm flipH="1">
            <a:off x="5000628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</a:p>
        </p:txBody>
      </p:sp>
      <p:sp>
        <p:nvSpPr>
          <p:cNvPr id="319" name="TextBox 318"/>
          <p:cNvSpPr txBox="1"/>
          <p:nvPr/>
        </p:nvSpPr>
        <p:spPr>
          <a:xfrm flipH="1">
            <a:off x="5572132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</a:p>
        </p:txBody>
      </p:sp>
      <p:sp>
        <p:nvSpPr>
          <p:cNvPr id="320" name="TextBox 319"/>
          <p:cNvSpPr txBox="1"/>
          <p:nvPr/>
        </p:nvSpPr>
        <p:spPr>
          <a:xfrm flipH="1">
            <a:off x="6143636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</a:p>
        </p:txBody>
      </p:sp>
      <p:sp>
        <p:nvSpPr>
          <p:cNvPr id="321" name="TextBox 320"/>
          <p:cNvSpPr txBox="1"/>
          <p:nvPr/>
        </p:nvSpPr>
        <p:spPr>
          <a:xfrm flipH="1">
            <a:off x="6715140" y="21429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 flipH="1">
            <a:off x="1000100" y="64291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 flipH="1">
            <a:off x="1000100" y="114298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4" name="TextBox 323"/>
          <p:cNvSpPr txBox="1"/>
          <p:nvPr/>
        </p:nvSpPr>
        <p:spPr>
          <a:xfrm flipH="1">
            <a:off x="1000100" y="170121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 flipH="1">
            <a:off x="1000100" y="214311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6" name="TextBox 325"/>
          <p:cNvSpPr txBox="1"/>
          <p:nvPr/>
        </p:nvSpPr>
        <p:spPr>
          <a:xfrm flipH="1">
            <a:off x="1000100" y="264318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TextBox 326"/>
          <p:cNvSpPr txBox="1"/>
          <p:nvPr/>
        </p:nvSpPr>
        <p:spPr>
          <a:xfrm flipH="1">
            <a:off x="1000100" y="3143248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8" name="TextBox 327"/>
          <p:cNvSpPr txBox="1"/>
          <p:nvPr/>
        </p:nvSpPr>
        <p:spPr>
          <a:xfrm flipH="1">
            <a:off x="1000100" y="364331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 flipH="1">
            <a:off x="1000100" y="414338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0" name="TextBox 329"/>
          <p:cNvSpPr txBox="1"/>
          <p:nvPr/>
        </p:nvSpPr>
        <p:spPr>
          <a:xfrm flipH="1">
            <a:off x="1000100" y="464344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1" name="TextBox 330"/>
          <p:cNvSpPr txBox="1"/>
          <p:nvPr/>
        </p:nvSpPr>
        <p:spPr>
          <a:xfrm flipH="1">
            <a:off x="928662" y="5143512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59925" y="4173016"/>
            <a:ext cx="500062" cy="623693"/>
          </a:xfrm>
          <a:prstGeom prst="rect">
            <a:avLst/>
          </a:prstGeom>
        </p:spPr>
      </p:pic>
      <p:sp>
        <p:nvSpPr>
          <p:cNvPr id="229" name="Скругленный прямоугольник 228"/>
          <p:cNvSpPr/>
          <p:nvPr/>
        </p:nvSpPr>
        <p:spPr>
          <a:xfrm>
            <a:off x="6223572" y="1716893"/>
            <a:ext cx="571504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1573138" y="4201548"/>
            <a:ext cx="566931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64626" y="1196005"/>
            <a:ext cx="475529" cy="542591"/>
          </a:xfrm>
          <a:prstGeom prst="rect">
            <a:avLst/>
          </a:prstGeom>
        </p:spPr>
      </p:pic>
      <p:sp>
        <p:nvSpPr>
          <p:cNvPr id="239" name="Скругленный прямоугольник 238"/>
          <p:cNvSpPr/>
          <p:nvPr/>
        </p:nvSpPr>
        <p:spPr>
          <a:xfrm>
            <a:off x="2108091" y="1230143"/>
            <a:ext cx="619042" cy="4830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38617" y="1212063"/>
            <a:ext cx="475529" cy="542591"/>
          </a:xfrm>
          <a:prstGeom prst="rect">
            <a:avLst/>
          </a:prstGeom>
        </p:spPr>
      </p:pic>
      <p:sp>
        <p:nvSpPr>
          <p:cNvPr id="250" name="Скругленный прямоугольник 249"/>
          <p:cNvSpPr/>
          <p:nvPr/>
        </p:nvSpPr>
        <p:spPr>
          <a:xfrm>
            <a:off x="4987227" y="1212052"/>
            <a:ext cx="599367" cy="50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9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98" grpId="0" animBg="1"/>
      <p:bldP spid="200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30" grpId="0" animBg="1"/>
      <p:bldP spid="231" grpId="0" animBg="1"/>
      <p:bldP spid="232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229" grpId="0" animBg="1"/>
      <p:bldP spid="249" grpId="0" animBg="1"/>
      <p:bldP spid="239" grpId="0" animBg="1"/>
      <p:bldP spid="2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201</Words>
  <Application>Microsoft Office PowerPoint</Application>
  <PresentationFormat>Экран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Галина</cp:lastModifiedBy>
  <cp:revision>3</cp:revision>
  <dcterms:created xsi:type="dcterms:W3CDTF">2013-02-16T16:24:42Z</dcterms:created>
  <dcterms:modified xsi:type="dcterms:W3CDTF">2023-05-07T09:29:30Z</dcterms:modified>
</cp:coreProperties>
</file>