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58" r:id="rId3"/>
    <p:sldId id="257" r:id="rId4"/>
    <p:sldId id="260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DE67A-918D-4F1A-8E5E-AB10B66169A4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04F4C-F457-4FD6-BD69-E867BA157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1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2155B-CC3B-49DF-B1F1-D247B4EF93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15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04F4C-F457-4FD6-BD69-E867BA15759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26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2155B-CC3B-49DF-B1F1-D247B4EF93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936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2155B-CC3B-49DF-B1F1-D247B4EF93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045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06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15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18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66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4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707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377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19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30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11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49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649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1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919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7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18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06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3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69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80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5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8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98804-689E-4EE9-A5FB-CDB64C59D3CA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8D8F-54F0-4CEC-B123-B74AA4377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7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F709849F-7B0C-471B-86E4-EA3AF91F5CA8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7000F04-7ECD-4C28-B2FE-9717F0B64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1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21" Type="http://schemas.openxmlformats.org/officeDocument/2006/relationships/slide" Target="slide4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19" Type="http://schemas.openxmlformats.org/officeDocument/2006/relationships/slide" Target="slide2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image" Target="../media/image12.jpg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24" Type="http://schemas.openxmlformats.org/officeDocument/2006/relationships/image" Target="../media/image23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microsoft.com/office/2007/relationships/hdphoto" Target="../media/hdphoto10.wdp"/><Relationship Id="rId4" Type="http://schemas.openxmlformats.org/officeDocument/2006/relationships/image" Target="../media/image13.png"/><Relationship Id="rId9" Type="http://schemas.microsoft.com/office/2007/relationships/hdphoto" Target="../media/hdphoto5.wdp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slide" Target="slide1.xml"/><Relationship Id="rId1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.xml"/><Relationship Id="rId5" Type="http://schemas.openxmlformats.org/officeDocument/2006/relationships/image" Target="../media/image39.jpeg"/><Relationship Id="rId10" Type="http://schemas.openxmlformats.org/officeDocument/2006/relationships/image" Target="../media/image42.png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yudmilanikolaeva-uxarkupec-smyslpesniru_tRbSZv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 trans="100000" pressure="46"/>
                    </a14:imgEffect>
                    <a14:imgEffect>
                      <a14:colorTemperature colorTemp="10385"/>
                    </a14:imgEffect>
                    <a14:imgEffect>
                      <a14:saturation sa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9480" y="4698451"/>
            <a:ext cx="288000" cy="28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72" y="180217"/>
            <a:ext cx="8804417" cy="6779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5" t="1833"/>
          <a:stretch/>
        </p:blipFill>
        <p:spPr>
          <a:xfrm>
            <a:off x="8122119" y="1172343"/>
            <a:ext cx="2461661" cy="4850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r="74956" b="1422"/>
          <a:stretch/>
        </p:blipFill>
        <p:spPr>
          <a:xfrm>
            <a:off x="1684071" y="1116042"/>
            <a:ext cx="2252312" cy="4744841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14" b="100000" l="51563" r="91699">
                        <a14:foregroundMark x1="84180" y1="97735" x2="87207" y2="90941"/>
                        <a14:foregroundMark x1="78418" y1="58188" x2="81348" y2="43206"/>
                        <a14:foregroundMark x1="82617" y1="58711" x2="79590" y2="39024"/>
                        <a14:foregroundMark x1="78125" y1="10801" x2="78516" y2="10801"/>
                        <a14:foregroundMark x1="89258" y1="11324" x2="89258" y2="11324"/>
                        <a14:foregroundMark x1="93066" y1="23519" x2="93066" y2="23519"/>
                        <a14:foregroundMark x1="71484" y1="48606" x2="62891" y2="36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5" t="9711" r="7661" b="-1"/>
          <a:stretch/>
        </p:blipFill>
        <p:spPr>
          <a:xfrm>
            <a:off x="8364898" y="3698670"/>
            <a:ext cx="2088232" cy="315933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164" b="100000" l="2930" r="40137">
                        <a14:foregroundMark x1="9375" y1="54007" x2="7324" y2="41638"/>
                        <a14:foregroundMark x1="8691" y1="45819" x2="21387" y2="57491"/>
                        <a14:foregroundMark x1="20215" y1="65854" x2="9180" y2="53659"/>
                        <a14:foregroundMark x1="28125" y1="61324" x2="34961" y2="34669"/>
                        <a14:foregroundMark x1="26758" y1="54181" x2="30859" y2="31010"/>
                        <a14:foregroundMark x1="32520" y1="44077" x2="32715" y2="31010"/>
                        <a14:foregroundMark x1="33594" y1="40244" x2="34863" y2="30836"/>
                        <a14:foregroundMark x1="8887" y1="47909" x2="5664" y2="44948"/>
                        <a14:foregroundMark x1="10742" y1="48432" x2="5957" y2="41986"/>
                        <a14:foregroundMark x1="11035" y1="44599" x2="8887" y2="41638"/>
                        <a14:foregroundMark x1="23730" y1="98780" x2="23730" y2="98780"/>
                        <a14:foregroundMark x1="36328" y1="98606" x2="36328" y2="98606"/>
                        <a14:foregroundMark x1="36816" y1="98606" x2="39551" y2="94774"/>
                        <a14:foregroundMark x1="12598" y1="98084" x2="10742" y2="93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56" r="59376"/>
          <a:stretch/>
        </p:blipFill>
        <p:spPr>
          <a:xfrm>
            <a:off x="1351779" y="3537158"/>
            <a:ext cx="2535892" cy="279030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29791" l="23633" r="76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3" t="1149" r="22519" b="70041"/>
          <a:stretch/>
        </p:blipFill>
        <p:spPr>
          <a:xfrm>
            <a:off x="1616653" y="222358"/>
            <a:ext cx="3384377" cy="100811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0835" y="857496"/>
            <a:ext cx="12553579" cy="5576810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 rot="20168062">
            <a:off x="5772533" y="1993595"/>
            <a:ext cx="1446063" cy="1306902"/>
            <a:chOff x="1164567" y="3278037"/>
            <a:chExt cx="1928084" cy="1742536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3" t="66163" r="37610" b="6667"/>
            <a:stretch/>
          </p:blipFill>
          <p:spPr>
            <a:xfrm>
              <a:off x="1164567" y="3278037"/>
              <a:ext cx="1928084" cy="1742536"/>
            </a:xfrm>
            <a:prstGeom prst="rect">
              <a:avLst/>
            </a:prstGeom>
          </p:spPr>
        </p:pic>
        <p:sp>
          <p:nvSpPr>
            <p:cNvPr id="54" name="Равнобедренный треугольник 53"/>
            <p:cNvSpPr/>
            <p:nvPr/>
          </p:nvSpPr>
          <p:spPr>
            <a:xfrm rot="20891600">
              <a:off x="1636077" y="3781017"/>
              <a:ext cx="911703" cy="823959"/>
            </a:xfrm>
            <a:prstGeom prst="triangle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rgbClr val="FFFFFF"/>
                </a:solidFill>
                <a:latin typeface="Corbel" panose="020B0503020204020204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 rot="2989744">
            <a:off x="4955738" y="3045219"/>
            <a:ext cx="1446063" cy="1306902"/>
            <a:chOff x="5814204" y="1759789"/>
            <a:chExt cx="1928084" cy="1742536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3" t="66163" r="37610" b="6667"/>
            <a:stretch/>
          </p:blipFill>
          <p:spPr>
            <a:xfrm>
              <a:off x="5814204" y="1759789"/>
              <a:ext cx="1928084" cy="1742536"/>
            </a:xfrm>
            <a:prstGeom prst="rect">
              <a:avLst/>
            </a:prstGeom>
          </p:spPr>
        </p:pic>
        <p:sp>
          <p:nvSpPr>
            <p:cNvPr id="51" name="Овал 50"/>
            <p:cNvSpPr/>
            <p:nvPr/>
          </p:nvSpPr>
          <p:spPr>
            <a:xfrm>
              <a:off x="6337539" y="2294625"/>
              <a:ext cx="828895" cy="81519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rgbClr val="FFFFFF"/>
                </a:solidFill>
                <a:latin typeface="Corbel" panose="020B0503020204020204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786878" y="4189000"/>
            <a:ext cx="1446063" cy="1306902"/>
            <a:chOff x="6358002" y="4479453"/>
            <a:chExt cx="1928084" cy="1742536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3" t="66163" r="37610" b="6667"/>
            <a:stretch/>
          </p:blipFill>
          <p:spPr>
            <a:xfrm>
              <a:off x="6358002" y="4479453"/>
              <a:ext cx="1928084" cy="1742536"/>
            </a:xfrm>
            <a:prstGeom prst="rect">
              <a:avLst/>
            </a:prstGeom>
          </p:spPr>
        </p:pic>
        <p:sp>
          <p:nvSpPr>
            <p:cNvPr id="57" name="Прямоугольник 56"/>
            <p:cNvSpPr/>
            <p:nvPr/>
          </p:nvSpPr>
          <p:spPr>
            <a:xfrm rot="20813590">
              <a:off x="6955851" y="5032922"/>
              <a:ext cx="793095" cy="812465"/>
            </a:xfrm>
            <a:prstGeom prst="rect">
              <a:avLst/>
            </a:prstGeom>
            <a:solidFill>
              <a:srgbClr val="128C5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rgbClr val="FFFFFF"/>
                </a:solidFill>
                <a:latin typeface="Corbel" panose="020B0503020204020204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8"/>
          <a:srcRect l="16799" t="16121" r="25349" b="-1"/>
          <a:stretch/>
        </p:blipFill>
        <p:spPr>
          <a:xfrm>
            <a:off x="2262789" y="2114152"/>
            <a:ext cx="2579770" cy="4969880"/>
          </a:xfrm>
          <a:prstGeom prst="rect">
            <a:avLst/>
          </a:prstGeom>
        </p:spPr>
      </p:pic>
      <p:sp>
        <p:nvSpPr>
          <p:cNvPr id="9" name="Овал 8">
            <a:hlinkClick r:id="rId19" action="ppaction://hlinksldjump"/>
          </p:cNvPr>
          <p:cNvSpPr/>
          <p:nvPr/>
        </p:nvSpPr>
        <p:spPr>
          <a:xfrm>
            <a:off x="7393571" y="5427325"/>
            <a:ext cx="467426" cy="433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Овал 32">
            <a:hlinkClick r:id="rId20" action="ppaction://hlinksldjump"/>
          </p:cNvPr>
          <p:cNvSpPr/>
          <p:nvPr/>
        </p:nvSpPr>
        <p:spPr>
          <a:xfrm>
            <a:off x="7956750" y="5434807"/>
            <a:ext cx="467426" cy="433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Овал 33">
            <a:hlinkClick r:id="rId21" action="ppaction://hlinksldjump"/>
          </p:cNvPr>
          <p:cNvSpPr/>
          <p:nvPr/>
        </p:nvSpPr>
        <p:spPr>
          <a:xfrm>
            <a:off x="8530014" y="5412813"/>
            <a:ext cx="467426" cy="433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3607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498" b="100000" l="0" r="23115">
                        <a14:backgroundMark x1="908" y1="45972" x2="24022" y2="45687"/>
                        <a14:backgroundMark x1="23324" y1="45877" x2="22975" y2="99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22" r="75172"/>
          <a:stretch/>
        </p:blipFill>
        <p:spPr>
          <a:xfrm rot="5400000">
            <a:off x="632829" y="-274777"/>
            <a:ext cx="1516330" cy="2487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24" y="-423862"/>
            <a:ext cx="2888883" cy="2888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26" b="99630" l="1563" r="88021">
                        <a14:foregroundMark x1="83333" y1="92037" x2="82682" y2="84074"/>
                        <a14:foregroundMark x1="10807" y1="49259" x2="20573" y2="47778"/>
                        <a14:foregroundMark x1="8854" y1="48889" x2="19922" y2="4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7" t="44074" r="15378" b="-517"/>
          <a:stretch/>
        </p:blipFill>
        <p:spPr>
          <a:xfrm rot="151711">
            <a:off x="1111451" y="4790627"/>
            <a:ext cx="2173377" cy="10755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2479"/>
          <a:stretch/>
        </p:blipFill>
        <p:spPr>
          <a:xfrm>
            <a:off x="-114196" y="1990725"/>
            <a:ext cx="1936295" cy="2000792"/>
          </a:xfrm>
          <a:prstGeom prst="rect">
            <a:avLst/>
          </a:prstGeom>
        </p:spPr>
      </p:pic>
      <p:pic>
        <p:nvPicPr>
          <p:cNvPr id="13" name="Picture 2" descr="https://cdn.vseinstrumenti.ru/images/goods/tovary-dlya-ofisa-i-doma/hozyajstvennye-tovary-hoztovary/16087805/1200x800/17971773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750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5"/>
          <a:stretch/>
        </p:blipFill>
        <p:spPr bwMode="auto">
          <a:xfrm rot="2047826">
            <a:off x="3517473" y="4061144"/>
            <a:ext cx="3570280" cy="26498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4" b="100000" l="0" r="98938">
                        <a14:foregroundMark x1="36125" y1="26275" x2="52438" y2="18902"/>
                        <a14:foregroundMark x1="49375" y1="14824" x2="55688" y2="14275"/>
                        <a14:foregroundMark x1="54375" y1="22196" x2="74625" y2="25725"/>
                        <a14:foregroundMark x1="74188" y1="22196" x2="78313" y2="17882"/>
                        <a14:foregroundMark x1="78750" y1="19216" x2="83500" y2="16784"/>
                        <a14:foregroundMark x1="83938" y1="17882" x2="86125" y2="17020"/>
                        <a14:foregroundMark x1="85250" y1="17020" x2="85938" y2="17020"/>
                        <a14:foregroundMark x1="5000" y1="26275" x2="12812" y2="21647"/>
                        <a14:backgroundMark x1="62000" y1="93176" x2="77000" y2="87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0" b="6521"/>
          <a:stretch/>
        </p:blipFill>
        <p:spPr>
          <a:xfrm>
            <a:off x="5029200" y="2162828"/>
            <a:ext cx="1827628" cy="14090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44" b="89744" l="3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73"/>
          <a:stretch/>
        </p:blipFill>
        <p:spPr>
          <a:xfrm>
            <a:off x="2812486" y="2838450"/>
            <a:ext cx="2457450" cy="15736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89" b="92664" l="9744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5671" r="17155"/>
          <a:stretch/>
        </p:blipFill>
        <p:spPr>
          <a:xfrm>
            <a:off x="5645117" y="4072536"/>
            <a:ext cx="1791660" cy="30326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800" b="95000" l="9867" r="8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0993">
            <a:off x="1983523" y="1338812"/>
            <a:ext cx="1906791" cy="25423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5464" l="3918" r="90000">
                        <a14:foregroundMark x1="51546" y1="42268" x2="52887" y2="27732"/>
                        <a14:foregroundMark x1="54433" y1="28660" x2="65567" y2="25670"/>
                        <a14:foregroundMark x1="53711" y1="28866" x2="42887" y2="28144"/>
                        <a14:foregroundMark x1="23093" y1="21237" x2="30722" y2="14433"/>
                        <a14:foregroundMark x1="31546" y1="15155" x2="42268" y2="14845"/>
                        <a14:foregroundMark x1="40000" y1="13711" x2="67938" y2="14536"/>
                        <a14:foregroundMark x1="66289" y1="12784" x2="65567" y2="22474"/>
                        <a14:foregroundMark x1="75155" y1="20000" x2="85052" y2="18866"/>
                        <a14:foregroundMark x1="37732" y1="79072" x2="47732" y2="78660"/>
                        <a14:foregroundMark x1="24433" y1="19278" x2="27629" y2="15979"/>
                        <a14:backgroundMark x1="43299" y1="20309" x2="57216" y2="25155"/>
                        <a14:backgroundMark x1="25979" y1="22371" x2="26701" y2="19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20" y="-44697"/>
            <a:ext cx="1891639" cy="18916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250" b="98625" l="5629" r="100000">
                        <a14:foregroundMark x1="16323" y1="31250" x2="23827" y2="30250"/>
                        <a14:foregroundMark x1="20263" y1="29125" x2="15197" y2="30500"/>
                        <a14:foregroundMark x1="19325" y1="31000" x2="14822" y2="31375"/>
                        <a14:foregroundMark x1="19700" y1="29250" x2="39400" y2="22500"/>
                        <a14:foregroundMark x1="33396" y1="24000" x2="58537" y2="23375"/>
                        <a14:foregroundMark x1="31895" y1="23500" x2="59475" y2="23000"/>
                        <a14:foregroundMark x1="60038" y1="29625" x2="72608" y2="30875"/>
                        <a14:foregroundMark x1="74484" y1="49625" x2="75985" y2="46750"/>
                        <a14:foregroundMark x1="88743" y1="50500" x2="87992" y2="45125"/>
                        <a14:foregroundMark x1="92308" y1="51750" x2="88931" y2="46250"/>
                        <a14:foregroundMark x1="88743" y1="47500" x2="90994" y2="44125"/>
                        <a14:foregroundMark x1="86116" y1="45875" x2="88743" y2="43000"/>
                        <a14:backgroundMark x1="71482" y1="54250" x2="73171" y2="50750"/>
                        <a14:backgroundMark x1="83302" y1="51250" x2="83302" y2="51250"/>
                        <a14:backgroundMark x1="88555" y1="50750" x2="88555" y2="50750"/>
                        <a14:backgroundMark x1="90244" y1="51000" x2="90244" y2="51000"/>
                        <a14:backgroundMark x1="89681" y1="50875" x2="87992" y2="4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92" y="3571876"/>
            <a:ext cx="1871500" cy="2809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85250" y1="34500" x2="87250" y2="34625"/>
                        <a14:backgroundMark x1="73833" y1="36625" x2="78000" y2="35500"/>
                        <a14:backgroundMark x1="79083" y1="35500" x2="81667" y2="35625"/>
                        <a14:backgroundMark x1="75500" y1="42875" x2="77083" y2="4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55" t="24319" b="15877"/>
          <a:stretch/>
        </p:blipFill>
        <p:spPr>
          <a:xfrm>
            <a:off x="6856828" y="2473299"/>
            <a:ext cx="6247286" cy="2828926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402" b="91024" l="35909" r="62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80" t="6454" r="37279" b="6718"/>
          <a:stretch/>
        </p:blipFill>
        <p:spPr>
          <a:xfrm>
            <a:off x="9318005" y="2931229"/>
            <a:ext cx="2034991" cy="368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4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10729 -3.7037E-6 L 0.10729 0.01389 L 0.21485 0.01389 L 0.21485 0.02778 L 0.32227 0.02778 L 0.32227 0.04167 L 0.42982 0.04167 L 0.42982 0.05556 L 0.53724 0.05556 L 0.53724 0.06945 L 0.64479 0.06945 L 0.64479 0.08334 L 0.75235 0.08334 L 0.75235 0.09746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17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21736 L -0.00625 -0.22847 C -0.00625 -0.23333 0.23516 -0.23912 0.43112 -0.23912 L 0.86901 -0.23912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63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79 -0.19514 C 0.08073 -0.17893 0.06107 -0.16319 0.05273 -0.14305 C 0.04401 -0.1206 0.03971 -0.09467 0.03529 -0.06852 C 0.03099 -0.04236 0.03529 -0.01991 0.03971 0.00417 C 0.04401 0.02616 0.05039 0.05047 0.06563 0.07037 C 0.07852 0.09051 0.10013 0.10672 0.1237 0.11898 C 0.14531 0.13102 0.17109 0.13889 0.19701 0.14306 C 0.22279 0.14699 0.24883 0.14699 0.2724 0.14306 C 0.29831 0.13889 0.32214 0.12917 0.34141 0.11297 C 0.36081 0.09884 0.378 0.08079 0.38672 0.05834 C 0.39766 0.0382 0.40182 0.01042 0.40182 -0.01203 C 0.40404 -0.03403 0.40182 -0.06065 0.39089 -0.08241 C 0.38021 -0.10254 0.36081 -0.11875 0.33503 -0.12662 C 0.30912 -0.13287 0.28307 -0.12477 0.26602 -0.11088 C 0.25078 -0.09653 0.24023 -0.07453 0.23789 -0.04838 C 0.23789 -0.02176 0.24023 0.00185 0.25078 0.02246 C 0.26172 0.04236 0.25951 0.0463 0.30273 0.07269 C 0.34141 0.1007 0.38021 0.09283 0.40404 0.09468 C 0.4276 0.09468 0.44701 0.08681 0.47083 0.07894 C 0.49662 0.06852 0.51836 0.05047 0.5332 0.03403 C 0.54831 0.01829 0.55469 -0.00185 0.56341 -0.03403 C 0.57005 -0.06666 0.57005 -0.08241 0.57005 -0.10671 C 0.57005 -0.13102 0.57005 -0.15509 0.57005 -0.17893 " pathEditMode="relative" rAng="0" ptsTypes="AAAAAAAAAAAAAAAAAAAAA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58 -0.02732 L -0.13724 -0.03704 C -0.13672 -0.05834 -0.13646 -0.07987 -0.13568 -0.10093 C -0.13568 -0.10255 -0.13503 -0.10371 -0.1349 -0.1051 C -0.13451 -0.11112 -0.13464 -0.11737 -0.13411 -0.12315 C -0.13385 -0.12871 -0.13346 -0.12871 -0.13177 -0.13287 C -0.13021 -0.14723 -0.13242 -0.13218 -0.12786 -0.14815 C -0.12526 -0.15764 -0.1276 -0.15047 -0.12318 -0.16065 C -0.12057 -0.1669 -0.12135 -0.16852 -0.11615 -0.17454 C -0.11536 -0.17547 -0.11458 -0.17639 -0.1138 -0.17732 C -0.1099 -0.18334 -0.11341 -0.18079 -0.10833 -0.18287 C -0.10365 -0.19422 -0.10872 -0.18403 -0.10286 -0.19121 C -0.10208 -0.19237 -0.10156 -0.19445 -0.10052 -0.19537 C -0.09961 -0.19676 -0.09492 -0.19815 -0.09427 -0.19815 C -0.09023 -0.20556 -0.09401 -0.20024 -0.08802 -0.20371 C -0.07891 -0.20926 -0.09206 -0.20371 -0.08099 -0.21065 C -0.07956 -0.21181 -0.07786 -0.21158 -0.0763 -0.21204 C -0.07214 -0.21343 -0.0681 -0.21551 -0.0638 -0.21621 C -0.05638 -0.21783 -0.04115 -0.21899 -0.04115 -0.21875 C -0.03958 -0.21945 -0.03802 -0.21968 -0.03646 -0.22037 C -0.03568 -0.22107 -0.03516 -0.22292 -0.03411 -0.22315 C -0.02852 -0.22477 -0.02266 -0.225 -0.01693 -0.22593 C -0.00794 -0.22917 -0.01875 -0.22547 -0.00208 -0.2301 C -0.00078 -0.23056 0.00039 -0.23125 0.00182 -0.23149 C 0.00482 -0.23218 0.00807 -0.23241 0.0112 -0.23287 C 0.01745 -0.23426 0.02357 -0.23658 0.02995 -0.23704 C 0.0431 -0.23843 0.05651 -0.23797 0.06979 -0.23843 L 0.12604 -0.24121 C 0.13451 -0.21852 0.12565 -0.23982 0.1651 -0.23565 C 0.16641 -0.23565 0.16758 -0.2338 0.16901 -0.23287 C 0.17096 -0.23195 0.17305 -0.23102 0.17526 -0.2301 C 0.18385 -0.22662 0.18086 -0.22778 0.1901 -0.22593 C 0.19167 -0.22454 0.19297 -0.22246 0.19479 -0.22176 C 0.19805 -0.22061 0.20156 -0.2213 0.20495 -0.22037 C 0.20599 -0.22037 0.20703 -0.21945 0.20807 -0.21899 C 0.21302 -0.2132 0.20729 -0.21899 0.21667 -0.21482 C 0.21771 -0.21436 0.21862 -0.21297 0.21979 -0.21204 C 0.22096 -0.21112 0.22227 -0.20996 0.2237 -0.20926 C 0.22513 -0.20857 0.22682 -0.20857 0.22839 -0.20787 C 0.22943 -0.20764 0.23047 -0.20695 0.23151 -0.20649 C 0.23294 -0.19838 0.23086 -0.20579 0.2362 -0.20093 C 0.23763 -0.19977 0.23854 -0.197 0.2401 -0.19537 C 0.24102 -0.19445 0.24206 -0.19445 0.24323 -0.19399 C 0.24622 -0.19352 0.24948 -0.19306 0.2526 -0.1926 C 0.25625 -0.19144 0.25977 -0.19028 0.26354 -0.18843 C 0.26536 -0.18774 0.26706 -0.18635 0.26901 -0.18565 C 0.27253 -0.18496 0.2763 -0.18473 0.27995 -0.18426 C 0.28802 -0.17709 0.28385 -0.1794 0.29245 -0.17732 C 0.29518 -0.17246 0.29427 -0.175 0.29557 -0.17037 L 0.29479 -0.17454 L 0.29792 -0.16343 L 0.29792 -0.1632 " pathEditMode="relative" rAng="0" ptsTypes="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16 0.05116 C 0.01966 -0.08981 -0.01784 -0.23055 0.072 -0.29606 C 0.16172 -0.3618 0.51406 -0.32616 0.59544 -0.3419 C 0.67682 -0.35787 0.56562 -0.38217 0.56028 -0.3919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-0.00115 C -0.04883 -0.00347 -0.04805 -0.00578 -0.04727 -0.0081 C -0.04701 -0.00949 -0.04701 -0.01134 -0.04649 -0.01226 C -0.04544 -0.01504 -0.04232 -0.0162 -0.04102 -0.01782 C -0.03932 -0.02037 -0.03841 -0.02453 -0.03633 -0.02615 C -0.0336 -0.0287 -0.02878 -0.03287 -0.02695 -0.03587 C -0.02617 -0.03726 -0.02565 -0.03912 -0.02461 -0.04004 C -0.01797 -0.04652 -0.01693 -0.0456 -0.00977 -0.04699 C -0.00847 -0.04884 -0.00729 -0.05092 -0.00586 -0.05254 C -0.00404 -0.05532 0.00039 -0.05972 0.00195 -0.06087 C 0.0026 -0.06157 0.00351 -0.0618 0.0043 -0.06226 C 0.00534 -0.06365 0.00612 -0.0655 0.00742 -0.06643 C 0.00859 -0.06759 0.01002 -0.06736 0.01133 -0.06782 C 0.01289 -0.06875 0.01445 -0.06944 0.01601 -0.0706 C 0.01862 -0.07268 0.02148 -0.07453 0.02383 -0.07754 C 0.02513 -0.07939 0.02617 -0.08171 0.02773 -0.0831 C 0.03164 -0.08726 0.03294 -0.08726 0.03711 -0.08865 C 0.04023 -0.08726 0.04323 -0.08356 0.04648 -0.08449 C 0.05078 -0.08611 0.05403 -0.09305 0.0582 -0.0956 C 0.06055 -0.09722 0.06341 -0.09652 0.06601 -0.09699 C 0.07057 -0.10185 0.08229 -0.11458 0.08763 -0.11643 C 0.08971 -0.11712 0.09153 -0.11458 0.09336 -0.11365 C 0.10664 -0.11805 0.09713 -0.11458 0.10716 -0.11921 C 0.11015 -0.1206 0.11601 -0.12314 0.11901 -0.12476 C 0.12083 -0.12615 0.12252 -0.12824 0.12461 -0.12893 C 0.12995 -0.13101 0.13555 -0.13148 0.14101 -0.1331 C 0.16601 -0.1412 0.14531 -0.13726 0.16367 -0.14004 C 0.16575 -0.14328 0.16784 -0.14652 0.16992 -0.14976 C 0.1707 -0.15115 0.17122 -0.15324 0.17226 -0.15393 C 0.17799 -0.15925 0.18424 -0.16319 0.19023 -0.16782 C 0.19258 -0.16967 0.19466 -0.17245 0.19726 -0.17337 C 0.20013 -0.17476 0.20351 -0.1743 0.20664 -0.17476 C 0.20898 -0.17615 0.2112 -0.178 0.21367 -0.17893 C 0.21588 -0.17986 0.21823 -0.17939 0.2207 -0.18032 C 0.22669 -0.18356 0.23242 -0.18935 0.23854 -0.19143 C 0.24114 -0.19236 0.24388 -0.19305 0.24648 -0.19421 C 0.24909 -0.19583 0.25156 -0.19837 0.25417 -0.19976 C 0.25586 -0.20069 0.25781 -0.20069 0.25976 -0.20115 C 0.26094 -0.20162 0.26237 -0.20208 0.26367 -0.20254 C 0.26484 -0.20347 0.26601 -0.20462 0.26745 -0.20532 C 0.27226 -0.20856 0.27135 -0.20787 0.27617 -0.20949 C 0.27708 -0.21041 0.27812 -0.21157 0.2793 -0.21226 C 0.28047 -0.21342 0.28177 -0.21412 0.2832 -0.21504 C 0.28971 -0.22106 0.28411 -0.21828 0.29088 -0.2206 C 0.29284 -0.22245 0.29453 -0.2243 0.29648 -0.22615 C 0.29739 -0.22754 0.29844 -0.22939 0.29961 -0.23032 C 0.30078 -0.23171 0.30221 -0.23217 0.30351 -0.2331 C 0.30898 -0.23819 0.30586 -0.23703 0.31211 -0.24143 C 0.31289 -0.24236 0.31406 -0.24212 0.3151 -0.24282 C 0.32448 -0.24953 0.31575 -0.24537 0.32305 -0.24837 C 0.33125 -0.26018 0.32226 -0.24837 0.33151 -0.2581 C 0.33724 -0.26435 0.33177 -0.26111 0.33776 -0.26365 C 0.33841 -0.26504 0.33919 -0.26689 0.33997 -0.26782 C 0.34088 -0.26875 0.34153 -0.26875 0.34258 -0.26921 C 0.34375 -0.27013 0.34492 -0.27106 0.34648 -0.27199 C 0.34739 -0.27384 0.34818 -0.27615 0.34961 -0.27754 C 0.35 -0.27847 0.3513 -0.27824 0.35169 -0.27893 C 0.3539 -0.28194 0.35521 -0.28564 0.35729 -0.28865 C 0.35989 -0.29328 0.36237 -0.29606 0.36497 -0.29976 C 0.36601 -0.30208 0.36627 -0.30462 0.36745 -0.30671 C 0.3681 -0.30879 0.36966 -0.31018 0.37057 -0.31226 C 0.37109 -0.31365 0.37109 -0.31527 0.37135 -0.31643 C 0.37396 -0.32569 0.37422 -0.32291 0.3776 -0.3331 C 0.37877 -0.3368 0.37956 -0.34097 0.38073 -0.34421 C 0.38359 -0.35208 0.38177 -0.34699 0.38463 -0.36087 L 0.38555 -0.36504 C 0.38581 -0.36875 0.38607 -0.37245 0.38633 -0.37615 C 0.38646 -0.38032 0.38633 -0.38472 0.38698 -0.38865 C 0.38724 -0.39074 0.38854 -0.39143 0.38945 -0.39282 C 0.39062 -0.39583 0.3914 -0.3993 0.39258 -0.40254 C 0.39297 -0.40717 0.39336 -0.41203 0.39401 -0.41643 C 0.39427 -0.41851 0.39427 -0.42037 0.39479 -0.42199 C 0.39544 -0.42407 0.39635 -0.42569 0.39713 -0.42754 C 0.39935 -0.43912 0.3957 -0.42106 0.40026 -0.44143 C 0.40078 -0.44421 0.40117 -0.44722 0.40195 -0.44976 C 0.40247 -0.45185 0.4043 -0.45532 0.4043 -0.45509 " pathEditMode="relative" rAng="0" ptsTypes="AAAAAAAAAAAAAA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4 0.11366 C -0.06823 0.11597 -0.06693 0.11806 -0.06614 0.1206 C -0.06562 0.12176 -0.06588 0.12361 -0.06536 0.12477 C -0.06471 0.1257 -0.0638 0.1257 -0.06302 0.12616 C -0.06185 0.1382 -0.06341 0.13102 -0.05989 0.13866 C -0.05898 0.14028 -0.05859 0.14283 -0.05755 0.14422 C -0.05664 0.14514 -0.05534 0.14491 -0.05443 0.14537 C -0.05325 0.1463 -0.05234 0.14746 -0.0513 0.14838 C -0.05078 0.14954 -0.05013 0.15093 -0.04974 0.15255 C -0.04909 0.15417 -0.04883 0.15625 -0.04818 0.15787 C -0.04752 0.15949 -0.04648 0.16065 -0.04583 0.16204 C -0.04492 0.16435 -0.0444 0.16713 -0.04349 0.16922 C -0.04232 0.1713 -0.04088 0.17292 -0.03958 0.17477 C -0.03906 0.17709 -0.03867 0.1794 -0.03802 0.18172 C -0.03659 0.18611 -0.03164 0.19468 -0.03021 0.19699 C -0.0289 0.19884 -0.02747 0.20023 -0.0263 0.20255 C -0.02422 0.20602 -0.02265 0.20996 -0.02083 0.21366 C -0.01875 0.21736 -0.01601 0.22014 -0.01458 0.22477 C -0.0138 0.22709 -0.01302 0.2294 -0.01224 0.23172 C -0.01172 0.2331 -0.01133 0.23426 -0.01068 0.23588 C -0.00547 0.24468 0.00807 0.26111 0.0112 0.26505 C 0.0138 0.26783 0.01667 0.26991 0.01901 0.27338 C 0.02031 0.275 0.02175 0.27685 0.02292 0.27894 C 0.02409 0.28033 0.02487 0.28287 0.02604 0.28449 C 0.02682 0.28519 0.02774 0.28519 0.02839 0.28588 C 0.03034 0.28704 0.03216 0.2882 0.03386 0.29005 C 0.03607 0.2919 0.03789 0.29491 0.04011 0.29699 C 0.04141 0.29792 0.04284 0.29861 0.04401 0.29977 C 0.04544 0.30093 0.04662 0.30278 0.04792 0.30394 C 0.04974 0.30509 0.05156 0.30579 0.05339 0.30648 C 0.06081 0.31713 0.05339 0.3081 0.06354 0.31482 C 0.0763 0.32338 0.06459 0.31852 0.0737 0.32199 C 0.08164 0.32894 0.07526 0.32431 0.08542 0.32755 C 0.08945 0.32871 0.09714 0.33172 0.09714 0.33195 C 0.1 0.33403 0.10274 0.3375 0.10573 0.33866 C 0.11068 0.34028 0.11576 0.33912 0.12057 0.34005 C 0.12227 0.34005 0.1237 0.34097 0.12526 0.34144 L 0.27682 0.33727 C 0.278 0.33704 0.27891 0.33611 0.27995 0.33588 C 0.28386 0.33426 0.28776 0.33287 0.29167 0.33172 C 0.29662 0.32986 0.29701 0.33056 0.30182 0.32755 C 0.31628 0.31806 0.28177 0.33588 0.31354 0.3206 C 0.32761 0.30625 0.31094 0.32153 0.32448 0.31366 C 0.32604 0.31273 0.32709 0.31042 0.32839 0.30949 C 0.32995 0.3081 0.33164 0.30787 0.33307 0.30648 C 0.34531 0.29653 0.33151 0.30533 0.34479 0.2956 C 0.34584 0.29468 0.34688 0.29468 0.34792 0.29398 C 0.34922 0.29283 0.35052 0.29121 0.35182 0.29005 C 0.35261 0.28935 0.35339 0.28866 0.35417 0.28866 C 0.35599 0.2875 0.35781 0.28658 0.35964 0.28588 C 0.3655 0.27824 0.36823 0.27338 0.37448 0.26922 C 0.37709 0.26736 0.37969 0.26644 0.38229 0.26505 C 0.39818 0.24676 0.38529 0.26019 0.39479 0.25255 C 0.39701 0.2507 0.39896 0.24838 0.40104 0.24676 C 0.40287 0.2456 0.40482 0.24537 0.40651 0.24422 C 0.42044 0.23472 0.40143 0.24468 0.41667 0.23727 C 0.41823 0.23542 0.42005 0.2338 0.42136 0.23172 C 0.42591 0.22454 0.41888 0.22917 0.42682 0.22338 C 0.42995 0.22107 0.43307 0.21968 0.4362 0.21759 C 0.43906 0.21412 0.44193 0.20996 0.44479 0.20672 C 0.44714 0.20394 0.44974 0.20255 0.45182 0.19977 C 0.45365 0.19722 0.45495 0.19398 0.45651 0.19144 C 0.45781 0.18935 0.45925 0.18773 0.46042 0.18588 C 0.46185 0.18357 0.46289 0.18079 0.46432 0.17894 C 0.46563 0.17709 0.46719 0.17639 0.46823 0.17477 C 0.47084 0.17084 0.47526 0.16204 0.47526 0.1625 C 0.47578 0.15949 0.47617 0.15648 0.47682 0.15371 C 0.48021 0.14213 0.4806 0.14398 0.48464 0.13449 C 0.4905 0.12084 0.48581 0.13125 0.48932 0.1206 C 0.49037 0.11759 0.49141 0.11505 0.49245 0.11227 C 0.49271 0.10996 0.49284 0.10741 0.49323 0.10533 C 0.49388 0.10278 0.49544 0.10093 0.49557 0.09838 C 0.50052 0.02269 0.49284 0.08172 0.4987 0.04005 C 0.49948 0.02477 0.49987 0.01736 0.50104 0.00116 C 0.50156 -0.00463 0.50195 -0.01018 0.50261 -0.01551 C 0.503 -0.01852 0.50365 -0.02106 0.50417 -0.02384 C 0.50703 -0.06041 0.51081 -0.09699 0.51276 -0.13356 C 0.51289 -0.13657 0.50964 -0.12963 0.50964 -0.12662 C 0.50964 -0.1243 0.51172 -0.1294 0.51276 -0.13078 C 0.5125 -0.13866 0.51289 -0.14676 0.51198 -0.1544 C 0.51185 -0.15625 0.51016 -0.15578 0.50964 -0.15717 C 0.50886 -0.15972 0.50873 -0.16296 0.50807 -0.16551 C 0.50742 -0.16898 0.50677 -0.17222 0.50573 -0.17523 C 0.50261 -0.18611 0.50274 -0.18495 0.4987 -0.1919 C 0.49753 -0.19861 0.49805 -0.19676 0.49479 -0.2044 C 0.49401 -0.20625 0.49349 -0.20833 0.49245 -0.20995 C 0.4918 -0.21134 0.49089 -0.2118 0.49011 -0.21273 C 0.48959 -0.21412 0.48906 -0.21551 0.48854 -0.2169 C 0.48802 -0.21921 0.48802 -0.22222 0.48698 -0.22384 C 0.48242 -0.23287 0.4819 -0.23055 0.47761 -0.23495 C 0.47097 -0.24213 0.47539 -0.23912 0.47057 -0.2419 C 0.47005 -0.24328 0.46979 -0.24514 0.46901 -0.24606 C 0.46315 -0.2537 0.45899 -0.25648 0.45261 -0.26134 C 0.45417 -0.2581 0.45495 -0.25208 0.45729 -0.25162 C 0.4599 -0.25139 0.46524 -0.25648 0.46354 -0.25995 C 0.46159 -0.26435 0.45729 -0.25903 0.45417 -0.25856 C 0.45313 -0.25486 0.45326 -0.24884 0.45104 -0.24745 C 0.44948 -0.24653 0.44935 -0.25301 0.44948 -0.25578 C 0.44974 -0.25856 0.45104 -0.26041 0.45182 -0.26273 C 0.45 -0.26921 0.44805 -0.27569 0.44636 -0.28217 C 0.44597 -0.28403 0.44557 -0.28588 0.44557 -0.28773 C 0.44636 -0.30278 0.4474 -0.31759 0.4487 -0.33217 C 0.44896 -0.33472 0.44961 -0.33703 0.45026 -0.33912 C 0.45091 -0.3412 0.45261 -0.34467 0.45261 -0.34444 " pathEditMode="relative" rAng="0" ptsTypes="AAAAAAAAAAAAAAAAAAAAAAAAAAAAAAAAAAAAAAAA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89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19" y="398717"/>
            <a:ext cx="1963701" cy="2618268"/>
          </a:xfrm>
          <a:prstGeom prst="rect">
            <a:avLst/>
          </a:prstGeom>
        </p:spPr>
      </p:pic>
      <p:pic>
        <p:nvPicPr>
          <p:cNvPr id="38" name="Picture 6" descr="http://gazeta-rybinsk.ru/wp-content/uploads/2020/03/rastorgue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2" r="29671"/>
          <a:stretch/>
        </p:blipFill>
        <p:spPr bwMode="auto">
          <a:xfrm>
            <a:off x="4184696" y="3297814"/>
            <a:ext cx="2337848" cy="298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iss.rybmuseum.ru/api/spf/a0CFqzOcSxw1guYz7TzzxXRtjOdbBgIIJHKj0Rr__pSt4GdTW1fd2SbeOLKN83Rd.jpg?w=550&amp;h=7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129" y="3225238"/>
            <a:ext cx="2368321" cy="31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20552" y="6016006"/>
            <a:ext cx="24229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Тюменев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Фёдор Ильич</a:t>
            </a:r>
            <a:endParaRPr lang="ru-RU" dirty="0"/>
          </a:p>
        </p:txBody>
      </p:sp>
      <p:pic>
        <p:nvPicPr>
          <p:cNvPr id="35" name="Picture 2" descr="http://iss.rybmuseum.ru/api/spf/F9jm7lduf2gyHMDFzGtCht1LIUxaE8rtkwen34FuoVj3Zqf0da13fCfXZpIqh1Or.jpg?w=550&amp;h=7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7" y="471501"/>
            <a:ext cx="2396601" cy="32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ДК “Авиатор” | Волейбольный клуб &quot;Импульс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8"/>
          <a:stretch/>
        </p:blipFill>
        <p:spPr bwMode="auto">
          <a:xfrm>
            <a:off x="396271" y="3832666"/>
            <a:ext cx="2912537" cy="260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27" y="3170453"/>
            <a:ext cx="4338620" cy="3270074"/>
          </a:xfrm>
          <a:prstGeom prst="rect">
            <a:avLst/>
          </a:prstGeom>
        </p:spPr>
      </p:pic>
      <p:pic>
        <p:nvPicPr>
          <p:cNvPr id="32" name="Picture 3" descr="C:\Documents and Settings\russkova\Рабочий стол\ЯРмарка\aaaa[1]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71769" y="4988282"/>
            <a:ext cx="1800200" cy="17283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53168" y="6200672"/>
            <a:ext cx="34417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Расторгуев Константин Иванович</a:t>
            </a:r>
            <a:endParaRPr lang="ru-RU" dirty="0"/>
          </a:p>
        </p:txBody>
      </p:sp>
      <p:pic>
        <p:nvPicPr>
          <p:cNvPr id="27" name="Рисунок 26" descr="http://s1.fotokto.ru/photo/full/566/5666253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6" t="2803"/>
          <a:stretch/>
        </p:blipFill>
        <p:spPr bwMode="auto">
          <a:xfrm>
            <a:off x="3381885" y="3297814"/>
            <a:ext cx="3777128" cy="32252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62795" y="3335402"/>
            <a:ext cx="30290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Миклютин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Иван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Алексеевич </a:t>
            </a:r>
            <a:endParaRPr lang="ru-RU" dirty="0"/>
          </a:p>
        </p:txBody>
      </p:sp>
      <p:pic>
        <p:nvPicPr>
          <p:cNvPr id="23" name="Рисунок 22" descr="http://s1.fotokto.ru/photo/full/566/5666253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15"/>
          <a:stretch/>
        </p:blipFill>
        <p:spPr bwMode="auto">
          <a:xfrm>
            <a:off x="332912" y="343570"/>
            <a:ext cx="2780562" cy="336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4" r="24561"/>
          <a:stretch/>
        </p:blipFill>
        <p:spPr>
          <a:xfrm flipH="1">
            <a:off x="8376129" y="333072"/>
            <a:ext cx="2023887" cy="2803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33123" y="2800717"/>
            <a:ext cx="36387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Карякин Василий </a:t>
            </a:r>
            <a:r>
              <a:rPr lang="ru-RU" dirty="0"/>
              <a:t>Александрович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r="-2074" b="10756"/>
          <a:stretch/>
        </p:blipFill>
        <p:spPr>
          <a:xfrm>
            <a:off x="7329513" y="267972"/>
            <a:ext cx="4645965" cy="28904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2032" y="2819618"/>
            <a:ext cx="25868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Дурдин</a:t>
            </a:r>
            <a:r>
              <a:rPr lang="ru-RU" dirty="0" smtClean="0"/>
              <a:t>  Иван Иванович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b="14344"/>
          <a:stretch/>
        </p:blipFill>
        <p:spPr>
          <a:xfrm>
            <a:off x="3386155" y="269738"/>
            <a:ext cx="3747094" cy="29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29" y="4117074"/>
            <a:ext cx="3317029" cy="19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332" y="1239120"/>
            <a:ext cx="2626849" cy="17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62" y="691749"/>
            <a:ext cx="2521447" cy="2521447"/>
          </a:xfrm>
          <a:prstGeom prst="rect">
            <a:avLst/>
          </a:prstGeom>
        </p:spPr>
      </p:pic>
      <p:pic>
        <p:nvPicPr>
          <p:cNvPr id="9" name="Picture 3" descr="C:\Documents and Settings\russkova\Рабочий стол\ЯРмарка\aaaa[1]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86928" y="4988282"/>
            <a:ext cx="1800200" cy="172831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9" y="519599"/>
            <a:ext cx="3709840" cy="286574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913641" y="4012607"/>
            <a:ext cx="8851769" cy="2133669"/>
            <a:chOff x="5450264" y="1865148"/>
            <a:chExt cx="5399829" cy="129283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" t="49969" r="71396"/>
            <a:stretch/>
          </p:blipFill>
          <p:spPr>
            <a:xfrm>
              <a:off x="9747157" y="1865148"/>
              <a:ext cx="1102936" cy="121350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83"/>
            <a:stretch/>
          </p:blipFill>
          <p:spPr>
            <a:xfrm>
              <a:off x="5450264" y="1901174"/>
              <a:ext cx="4053526" cy="1256805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18" y="1133455"/>
            <a:ext cx="5807941" cy="19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22</Words>
  <Application>Microsoft Office PowerPoint</Application>
  <PresentationFormat>Широкоэкранный</PresentationFormat>
  <Paragraphs>12</Paragraphs>
  <Slides>4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Corbel</vt:lpstr>
      <vt:lpstr>Times New Roman</vt:lpstr>
      <vt:lpstr>Тема Office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Галина</cp:lastModifiedBy>
  <cp:revision>95</cp:revision>
  <dcterms:created xsi:type="dcterms:W3CDTF">2023-03-15T15:47:55Z</dcterms:created>
  <dcterms:modified xsi:type="dcterms:W3CDTF">2025-03-22T05:18:49Z</dcterms:modified>
</cp:coreProperties>
</file>